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_rels/slideMaster9.xml.rels" ContentType="application/vnd.openxmlformats-package.relationships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slideMasters/_rels/slideMaster13.xml.rels" ContentType="application/vnd.openxmlformats-package.relationships+xml"/>
  <Override PartName="/ppt/slideMasters/_rels/slideMaster14.xml.rels" ContentType="application/vnd.openxmlformats-package.relationships+xml"/>
  <Override PartName="/ppt/slideMasters/_rels/slideMaster15.xml.rels" ContentType="application/vnd.openxmlformats-package.relationships+xml"/>
  <Override PartName="/ppt/slideMasters/_rels/slideMaster16.xml.rels" ContentType="application/vnd.openxmlformats-package.relationships+xml"/>
  <Override PartName="/ppt/slideMasters/_rels/slideMaster17.xml.rels" ContentType="application/vnd.openxmlformats-package.relationships+xml"/>
  <Override PartName="/ppt/slideMasters/_rels/slideMaster18.xml.rels" ContentType="application/vnd.openxmlformats-package.relationships+xml"/>
  <Override PartName="/ppt/notesMasters/notesMaster1.xml" ContentType="application/vnd.openxmlformats-officedocument.presentationml.notesMaster+xml"/>
  <Override PartName="/ppt/notesMasters/_rels/notesMaster1.xml.rels" ContentType="application/vnd.openxmlformats-package.relationships+xml"/>
  <Override PartName="/ppt/theme/theme1.xml" ContentType="application/vnd.openxmlformats-officedocument.theme+xml"/>
  <Override PartName="/ppt/theme/theme9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theme/theme16.xml" ContentType="application/vnd.openxmlformats-officedocument.theme+xml"/>
  <Override PartName="/ppt/theme/theme17.xml" ContentType="application/vnd.openxmlformats-officedocument.theme+xml"/>
  <Override PartName="/ppt/theme/theme18.xml" ContentType="application/vnd.openxmlformats-officedocument.theme+xml"/>
  <Override PartName="/ppt/theme/theme19.xml" ContentType="application/vnd.openxmlformats-officedocument.theme+xml"/>
  <Override PartName="/ppt/notesSlides/notesSlide20.xml" ContentType="application/vnd.openxmlformats-officedocument.presentationml.notesSlide+xml"/>
  <Override PartName="/ppt/notesSlides/_rels/notesSlide20.xml.rels" ContentType="application/vnd.openxmlformats-package.relationships+xml"/>
  <Override PartName="/ppt/slideLayouts/slideLayout31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_rels/slideLayout39.xml.rels" ContentType="application/vnd.openxmlformats-package.relationships+xml"/>
  <Override PartName="/ppt/slideLayouts/_rels/slideLayout3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35.xml.rels" ContentType="application/vnd.openxmlformats-package.relationships+xml"/>
  <Override PartName="/ppt/slideLayouts/_rels/slideLayout119.xml.rels" ContentType="application/vnd.openxmlformats-package.relationships+xml"/>
  <Override PartName="/ppt/slideLayouts/_rels/slideLayout53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137.xml.rels" ContentType="application/vnd.openxmlformats-package.relationships+xml"/>
  <Override PartName="/ppt/slideLayouts/_rels/slideLayout32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38.xml.rels" ContentType="application/vnd.openxmlformats-package.relationships+xml"/>
  <Override PartName="/ppt/slideLayouts/_rels/slideLayout54.xml.rels" ContentType="application/vnd.openxmlformats-package.relationships+xml"/>
  <Override PartName="/ppt/slideLayouts/_rels/slideLayout33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139.xml.rels" ContentType="application/vnd.openxmlformats-package.relationships+xml"/>
  <Override PartName="/ppt/slideLayouts/_rels/slideLayout55.xml.rels" ContentType="application/vnd.openxmlformats-package.relationships+xml"/>
  <Override PartName="/ppt/slideLayouts/_rels/slideLayout34.xml.rels" ContentType="application/vnd.openxmlformats-package.relationships+xml"/>
  <Override PartName="/ppt/slideLayouts/_rels/slideLayout118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6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57.xml.rels" ContentType="application/vnd.openxmlformats-package.relationships+xml"/>
  <Override PartName="/ppt/slideLayouts/_rels/slideLayout36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7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38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slideLayouts/_rels/slideLayout13.xml.rels" ContentType="application/vnd.openxmlformats-package.relationships+xml"/>
  <Override PartName="/ppt/slideLayouts/_rels/slideLayout14.xml.rels" ContentType="application/vnd.openxmlformats-package.relationships+xml"/>
  <Override PartName="/ppt/slideLayouts/_rels/slideLayout15.xml.rels" ContentType="application/vnd.openxmlformats-package.relationships+xml"/>
  <Override PartName="/ppt/slideLayouts/_rels/slideLayout16.xml.rels" ContentType="application/vnd.openxmlformats-package.relationships+xml"/>
  <Override PartName="/ppt/slideLayouts/_rels/slideLayout17.xml.rels" ContentType="application/vnd.openxmlformats-package.relationships+xml"/>
  <Override PartName="/ppt/slideLayouts/_rels/slideLayout18.xml.rels" ContentType="application/vnd.openxmlformats-package.relationships+xml"/>
  <Override PartName="/ppt/slideLayouts/_rels/slideLayout19.xml.rels" ContentType="application/vnd.openxmlformats-package.relationships+xml"/>
  <Override PartName="/ppt/slideLayouts/_rels/slideLayout108.xml.rels" ContentType="application/vnd.openxmlformats-package.relationships+xml"/>
  <Override PartName="/ppt/slideLayouts/_rels/slideLayout24.xml.rels" ContentType="application/vnd.openxmlformats-package.relationships+xml"/>
  <Override PartName="/ppt/slideLayouts/_rels/slideLayout20.xml.rels" ContentType="application/vnd.openxmlformats-package.relationships+xml"/>
  <Override PartName="/ppt/slideLayouts/_rels/slideLayout109.xml.rels" ContentType="application/vnd.openxmlformats-package.relationships+xml"/>
  <Override PartName="/ppt/slideLayouts/_rels/slideLayout25.xml.rels" ContentType="application/vnd.openxmlformats-package.relationships+xml"/>
  <Override PartName="/ppt/slideLayouts/_rels/slideLayout21.xml.rels" ContentType="application/vnd.openxmlformats-package.relationships+xml"/>
  <Override PartName="/ppt/slideLayouts/_rels/slideLayout22.xml.rels" ContentType="application/vnd.openxmlformats-package.relationships+xml"/>
  <Override PartName="/ppt/slideLayouts/_rels/slideLayout23.xml.rels" ContentType="application/vnd.openxmlformats-package.relationships+xml"/>
  <Override PartName="/ppt/slideLayouts/_rels/slideLayout26.xml.rels" ContentType="application/vnd.openxmlformats-package.relationships+xml"/>
  <Override PartName="/ppt/slideLayouts/_rels/slideLayout27.xml.rels" ContentType="application/vnd.openxmlformats-package.relationships+xml"/>
  <Override PartName="/ppt/slideLayouts/_rels/slideLayout28.xml.rels" ContentType="application/vnd.openxmlformats-package.relationships+xml"/>
  <Override PartName="/ppt/slideLayouts/_rels/slideLayout29.xml.rels" ContentType="application/vnd.openxmlformats-package.relationships+xml"/>
  <Override PartName="/ppt/slideLayouts/_rels/slideLayout30.xml.rels" ContentType="application/vnd.openxmlformats-package.relationships+xml"/>
  <Override PartName="/ppt/slideLayouts/_rels/slideLayout128.xml.rels" ContentType="application/vnd.openxmlformats-package.relationships+xml"/>
  <Override PartName="/ppt/slideLayouts/_rels/slideLayout44.xml.rels" ContentType="application/vnd.openxmlformats-package.relationships+xml"/>
  <Override PartName="/ppt/slideLayouts/_rels/slideLayout40.xml.rels" ContentType="application/vnd.openxmlformats-package.relationships+xml"/>
  <Override PartName="/ppt/slideLayouts/_rels/slideLayout129.xml.rels" ContentType="application/vnd.openxmlformats-package.relationships+xml"/>
  <Override PartName="/ppt/slideLayouts/_rels/slideLayout45.xml.rels" ContentType="application/vnd.openxmlformats-package.relationships+xml"/>
  <Override PartName="/ppt/slideLayouts/_rels/slideLayout41.xml.rels" ContentType="application/vnd.openxmlformats-package.relationships+xml"/>
  <Override PartName="/ppt/slideLayouts/_rels/slideLayout42.xml.rels" ContentType="application/vnd.openxmlformats-package.relationships+xml"/>
  <Override PartName="/ppt/slideLayouts/_rels/slideLayout43.xml.rels" ContentType="application/vnd.openxmlformats-package.relationships+xml"/>
  <Override PartName="/ppt/slideLayouts/_rels/slideLayout46.xml.rels" ContentType="application/vnd.openxmlformats-package.relationships+xml"/>
  <Override PartName="/ppt/slideLayouts/_rels/slideLayout47.xml.rels" ContentType="application/vnd.openxmlformats-package.relationships+xml"/>
  <Override PartName="/ppt/slideLayouts/_rels/slideLayout48.xml.rels" ContentType="application/vnd.openxmlformats-package.relationships+xml"/>
  <Override PartName="/ppt/slideLayouts/_rels/slideLayout49.xml.rels" ContentType="application/vnd.openxmlformats-package.relationships+xml"/>
  <Override PartName="/ppt/slideLayouts/_rels/slideLayout50.xml.rels" ContentType="application/vnd.openxmlformats-package.relationships+xml"/>
  <Override PartName="/ppt/slideLayouts/_rels/slideLayout51.xml.rels" ContentType="application/vnd.openxmlformats-package.relationships+xml"/>
  <Override PartName="/ppt/slideLayouts/_rels/slideLayout52.xml.rels" ContentType="application/vnd.openxmlformats-package.relationships+xml"/>
  <Override PartName="/ppt/slideLayouts/_rels/slideLayout58.xml.rels" ContentType="application/vnd.openxmlformats-package.relationships+xml"/>
  <Override PartName="/ppt/slideLayouts/_rels/slideLayout59.xml.rels" ContentType="application/vnd.openxmlformats-package.relationships+xml"/>
  <Override PartName="/ppt/slideLayouts/_rels/slideLayout148.xml.rels" ContentType="application/vnd.openxmlformats-package.relationships+xml"/>
  <Override PartName="/ppt/slideLayouts/_rels/slideLayout60.xml.rels" ContentType="application/vnd.openxmlformats-package.relationships+xml"/>
  <Override PartName="/ppt/slideLayouts/_rels/slideLayout149.xml.rels" ContentType="application/vnd.openxmlformats-package.relationships+xml"/>
  <Override PartName="/ppt/slideLayouts/_rels/slideLayout61.xml.rels" ContentType="application/vnd.openxmlformats-package.relationships+xml"/>
  <Override PartName="/ppt/slideLayouts/_rels/slideLayout200.xml.rels" ContentType="application/vnd.openxmlformats-package.relationships+xml"/>
  <Override PartName="/ppt/slideLayouts/_rels/slideLayout62.xml.rels" ContentType="application/vnd.openxmlformats-package.relationships+xml"/>
  <Override PartName="/ppt/slideLayouts/_rels/slideLayout201.xml.rels" ContentType="application/vnd.openxmlformats-package.relationships+xml"/>
  <Override PartName="/ppt/slideLayouts/_rels/slideLayout63.xml.rels" ContentType="application/vnd.openxmlformats-package.relationships+xml"/>
  <Override PartName="/ppt/slideLayouts/_rels/slideLayout202.xml.rels" ContentType="application/vnd.openxmlformats-package.relationships+xml"/>
  <Override PartName="/ppt/slideLayouts/_rels/slideLayout64.xml.rels" ContentType="application/vnd.openxmlformats-package.relationships+xml"/>
  <Override PartName="/ppt/slideLayouts/_rels/slideLayout203.xml.rels" ContentType="application/vnd.openxmlformats-package.relationships+xml"/>
  <Override PartName="/ppt/slideLayouts/_rels/slideLayout65.xml.rels" ContentType="application/vnd.openxmlformats-package.relationships+xml"/>
  <Override PartName="/ppt/slideLayouts/_rels/slideLayout204.xml.rels" ContentType="application/vnd.openxmlformats-package.relationships+xml"/>
  <Override PartName="/ppt/slideLayouts/_rels/slideLayout66.xml.rels" ContentType="application/vnd.openxmlformats-package.relationships+xml"/>
  <Override PartName="/ppt/slideLayouts/_rels/slideLayout205.xml.rels" ContentType="application/vnd.openxmlformats-package.relationships+xml"/>
  <Override PartName="/ppt/slideLayouts/_rels/slideLayout67.xml.rels" ContentType="application/vnd.openxmlformats-package.relationships+xml"/>
  <Override PartName="/ppt/slideLayouts/_rels/slideLayout206.xml.rels" ContentType="application/vnd.openxmlformats-package.relationships+xml"/>
  <Override PartName="/ppt/slideLayouts/_rels/slideLayout68.xml.rels" ContentType="application/vnd.openxmlformats-package.relationships+xml"/>
  <Override PartName="/ppt/slideLayouts/_rels/slideLayout207.xml.rels" ContentType="application/vnd.openxmlformats-package.relationships+xml"/>
  <Override PartName="/ppt/slideLayouts/_rels/slideLayout69.xml.rels" ContentType="application/vnd.openxmlformats-package.relationships+xml"/>
  <Override PartName="/ppt/slideLayouts/_rels/slideLayout208.xml.rels" ContentType="application/vnd.openxmlformats-package.relationships+xml"/>
  <Override PartName="/ppt/slideLayouts/_rels/slideLayout158.xml.rels" ContentType="application/vnd.openxmlformats-package.relationships+xml"/>
  <Override PartName="/ppt/slideLayouts/_rels/slideLayout70.xml.rels" ContentType="application/vnd.openxmlformats-package.relationships+xml"/>
  <Override PartName="/ppt/slideLayouts/_rels/slideLayout159.xml.rels" ContentType="application/vnd.openxmlformats-package.relationships+xml"/>
  <Override PartName="/ppt/slideLayouts/_rels/slideLayout71.xml.rels" ContentType="application/vnd.openxmlformats-package.relationships+xml"/>
  <Override PartName="/ppt/slideLayouts/_rels/slideLayout210.xml.rels" ContentType="application/vnd.openxmlformats-package.relationships+xml"/>
  <Override PartName="/ppt/slideLayouts/_rels/slideLayout72.xml.rels" ContentType="application/vnd.openxmlformats-package.relationships+xml"/>
  <Override PartName="/ppt/slideLayouts/_rels/slideLayout211.xml.rels" ContentType="application/vnd.openxmlformats-package.relationships+xml"/>
  <Override PartName="/ppt/slideLayouts/_rels/slideLayout73.xml.rels" ContentType="application/vnd.openxmlformats-package.relationships+xml"/>
  <Override PartName="/ppt/slideLayouts/_rels/slideLayout212.xml.rels" ContentType="application/vnd.openxmlformats-package.relationships+xml"/>
  <Override PartName="/ppt/slideLayouts/_rels/slideLayout74.xml.rels" ContentType="application/vnd.openxmlformats-package.relationships+xml"/>
  <Override PartName="/ppt/slideLayouts/_rels/slideLayout213.xml.rels" ContentType="application/vnd.openxmlformats-package.relationships+xml"/>
  <Override PartName="/ppt/slideLayouts/_rels/slideLayout75.xml.rels" ContentType="application/vnd.openxmlformats-package.relationships+xml"/>
  <Override PartName="/ppt/slideLayouts/_rels/slideLayout214.xml.rels" ContentType="application/vnd.openxmlformats-package.relationships+xml"/>
  <Override PartName="/ppt/slideLayouts/_rels/slideLayout76.xml.rels" ContentType="application/vnd.openxmlformats-package.relationships+xml"/>
  <Override PartName="/ppt/slideLayouts/_rels/slideLayout215.xml.rels" ContentType="application/vnd.openxmlformats-package.relationships+xml"/>
  <Override PartName="/ppt/slideLayouts/_rels/slideLayout77.xml.rels" ContentType="application/vnd.openxmlformats-package.relationships+xml"/>
  <Override PartName="/ppt/slideLayouts/_rels/slideLayout216.xml.rels" ContentType="application/vnd.openxmlformats-package.relationships+xml"/>
  <Override PartName="/ppt/slideLayouts/_rels/slideLayout78.xml.rels" ContentType="application/vnd.openxmlformats-package.relationships+xml"/>
  <Override PartName="/ppt/slideLayouts/_rels/slideLayout79.xml.rels" ContentType="application/vnd.openxmlformats-package.relationships+xml"/>
  <Override PartName="/ppt/slideLayouts/_rels/slideLayout168.xml.rels" ContentType="application/vnd.openxmlformats-package.relationships+xml"/>
  <Override PartName="/ppt/slideLayouts/_rels/slideLayout80.xml.rels" ContentType="application/vnd.openxmlformats-package.relationships+xml"/>
  <Override PartName="/ppt/slideLayouts/_rels/slideLayout169.xml.rels" ContentType="application/vnd.openxmlformats-package.relationships+xml"/>
  <Override PartName="/ppt/slideLayouts/_rels/slideLayout81.xml.rels" ContentType="application/vnd.openxmlformats-package.relationships+xml"/>
  <Override PartName="/ppt/slideLayouts/_rels/slideLayout82.xml.rels" ContentType="application/vnd.openxmlformats-package.relationships+xml"/>
  <Override PartName="/ppt/slideLayouts/_rels/slideLayout83.xml.rels" ContentType="application/vnd.openxmlformats-package.relationships+xml"/>
  <Override PartName="/ppt/slideLayouts/_rels/slideLayout84.xml.rels" ContentType="application/vnd.openxmlformats-package.relationships+xml"/>
  <Override PartName="/ppt/slideLayouts/_rels/slideLayout85.xml.rels" ContentType="application/vnd.openxmlformats-package.relationships+xml"/>
  <Override PartName="/ppt/slideLayouts/_rels/slideLayout86.xml.rels" ContentType="application/vnd.openxmlformats-package.relationships+xml"/>
  <Override PartName="/ppt/slideLayouts/_rels/slideLayout87.xml.rels" ContentType="application/vnd.openxmlformats-package.relationships+xml"/>
  <Override PartName="/ppt/slideLayouts/_rels/slideLayout88.xml.rels" ContentType="application/vnd.openxmlformats-package.relationships+xml"/>
  <Override PartName="/ppt/slideLayouts/_rels/slideLayout89.xml.rels" ContentType="application/vnd.openxmlformats-package.relationships+xml"/>
  <Override PartName="/ppt/slideLayouts/_rels/slideLayout178.xml.rels" ContentType="application/vnd.openxmlformats-package.relationships+xml"/>
  <Override PartName="/ppt/slideLayouts/_rels/slideLayout90.xml.rels" ContentType="application/vnd.openxmlformats-package.relationships+xml"/>
  <Override PartName="/ppt/slideLayouts/_rels/slideLayout179.xml.rels" ContentType="application/vnd.openxmlformats-package.relationships+xml"/>
  <Override PartName="/ppt/slideLayouts/_rels/slideLayout91.xml.rels" ContentType="application/vnd.openxmlformats-package.relationships+xml"/>
  <Override PartName="/ppt/slideLayouts/_rels/slideLayout92.xml.rels" ContentType="application/vnd.openxmlformats-package.relationships+xml"/>
  <Override PartName="/ppt/slideLayouts/_rels/slideLayout93.xml.rels" ContentType="application/vnd.openxmlformats-package.relationships+xml"/>
  <Override PartName="/ppt/slideLayouts/_rels/slideLayout94.xml.rels" ContentType="application/vnd.openxmlformats-package.relationships+xml"/>
  <Override PartName="/ppt/slideLayouts/_rels/slideLayout95.xml.rels" ContentType="application/vnd.openxmlformats-package.relationships+xml"/>
  <Override PartName="/ppt/slideLayouts/_rels/slideLayout96.xml.rels" ContentType="application/vnd.openxmlformats-package.relationships+xml"/>
  <Override PartName="/ppt/slideLayouts/_rels/slideLayout97.xml.rels" ContentType="application/vnd.openxmlformats-package.relationships+xml"/>
  <Override PartName="/ppt/slideLayouts/_rels/slideLayout98.xml.rels" ContentType="application/vnd.openxmlformats-package.relationships+xml"/>
  <Override PartName="/ppt/slideLayouts/_rels/slideLayout99.xml.rels" ContentType="application/vnd.openxmlformats-package.relationships+xml"/>
  <Override PartName="/ppt/slideLayouts/_rels/slideLayout100.xml.rels" ContentType="application/vnd.openxmlformats-package.relationships+xml"/>
  <Override PartName="/ppt/slideLayouts/_rels/slideLayout101.xml.rels" ContentType="application/vnd.openxmlformats-package.relationships+xml"/>
  <Override PartName="/ppt/slideLayouts/_rels/slideLayout102.xml.rels" ContentType="application/vnd.openxmlformats-package.relationships+xml"/>
  <Override PartName="/ppt/slideLayouts/_rels/slideLayout103.xml.rels" ContentType="application/vnd.openxmlformats-package.relationships+xml"/>
  <Override PartName="/ppt/slideLayouts/_rels/slideLayout104.xml.rels" ContentType="application/vnd.openxmlformats-package.relationships+xml"/>
  <Override PartName="/ppt/slideLayouts/_rels/slideLayout105.xml.rels" ContentType="application/vnd.openxmlformats-package.relationships+xml"/>
  <Override PartName="/ppt/slideLayouts/_rels/slideLayout106.xml.rels" ContentType="application/vnd.openxmlformats-package.relationships+xml"/>
  <Override PartName="/ppt/slideLayouts/_rels/slideLayout107.xml.rels" ContentType="application/vnd.openxmlformats-package.relationships+xml"/>
  <Override PartName="/ppt/slideLayouts/_rels/slideLayout110.xml.rels" ContentType="application/vnd.openxmlformats-package.relationships+xml"/>
  <Override PartName="/ppt/slideLayouts/_rels/slideLayout111.xml.rels" ContentType="application/vnd.openxmlformats-package.relationships+xml"/>
  <Override PartName="/ppt/slideLayouts/_rels/slideLayout112.xml.rels" ContentType="application/vnd.openxmlformats-package.relationships+xml"/>
  <Override PartName="/ppt/slideLayouts/_rels/slideLayout113.xml.rels" ContentType="application/vnd.openxmlformats-package.relationships+xml"/>
  <Override PartName="/ppt/slideLayouts/_rels/slideLayout114.xml.rels" ContentType="application/vnd.openxmlformats-package.relationships+xml"/>
  <Override PartName="/ppt/slideLayouts/_rels/slideLayout115.xml.rels" ContentType="application/vnd.openxmlformats-package.relationships+xml"/>
  <Override PartName="/ppt/slideLayouts/_rels/slideLayout116.xml.rels" ContentType="application/vnd.openxmlformats-package.relationships+xml"/>
  <Override PartName="/ppt/slideLayouts/_rels/slideLayout117.xml.rels" ContentType="application/vnd.openxmlformats-package.relationships+xml"/>
  <Override PartName="/ppt/slideLayouts/_rels/slideLayout120.xml.rels" ContentType="application/vnd.openxmlformats-package.relationships+xml"/>
  <Override PartName="/ppt/slideLayouts/_rels/slideLayout121.xml.rels" ContentType="application/vnd.openxmlformats-package.relationships+xml"/>
  <Override PartName="/ppt/slideLayouts/_rels/slideLayout122.xml.rels" ContentType="application/vnd.openxmlformats-package.relationships+xml"/>
  <Override PartName="/ppt/slideLayouts/_rels/slideLayout123.xml.rels" ContentType="application/vnd.openxmlformats-package.relationships+xml"/>
  <Override PartName="/ppt/slideLayouts/_rels/slideLayout124.xml.rels" ContentType="application/vnd.openxmlformats-package.relationships+xml"/>
  <Override PartName="/ppt/slideLayouts/_rels/slideLayout125.xml.rels" ContentType="application/vnd.openxmlformats-package.relationships+xml"/>
  <Override PartName="/ppt/slideLayouts/_rels/slideLayout126.xml.rels" ContentType="application/vnd.openxmlformats-package.relationships+xml"/>
  <Override PartName="/ppt/slideLayouts/_rels/slideLayout127.xml.rels" ContentType="application/vnd.openxmlformats-package.relationships+xml"/>
  <Override PartName="/ppt/slideLayouts/_rels/slideLayout130.xml.rels" ContentType="application/vnd.openxmlformats-package.relationships+xml"/>
  <Override PartName="/ppt/slideLayouts/_rels/slideLayout131.xml.rels" ContentType="application/vnd.openxmlformats-package.relationships+xml"/>
  <Override PartName="/ppt/slideLayouts/_rels/slideLayout132.xml.rels" ContentType="application/vnd.openxmlformats-package.relationships+xml"/>
  <Override PartName="/ppt/slideLayouts/_rels/slideLayout133.xml.rels" ContentType="application/vnd.openxmlformats-package.relationships+xml"/>
  <Override PartName="/ppt/slideLayouts/_rels/slideLayout134.xml.rels" ContentType="application/vnd.openxmlformats-package.relationships+xml"/>
  <Override PartName="/ppt/slideLayouts/_rels/slideLayout135.xml.rels" ContentType="application/vnd.openxmlformats-package.relationships+xml"/>
  <Override PartName="/ppt/slideLayouts/_rels/slideLayout136.xml.rels" ContentType="application/vnd.openxmlformats-package.relationships+xml"/>
  <Override PartName="/ppt/slideLayouts/_rels/slideLayout140.xml.rels" ContentType="application/vnd.openxmlformats-package.relationships+xml"/>
  <Override PartName="/ppt/slideLayouts/_rels/slideLayout141.xml.rels" ContentType="application/vnd.openxmlformats-package.relationships+xml"/>
  <Override PartName="/ppt/slideLayouts/_rels/slideLayout142.xml.rels" ContentType="application/vnd.openxmlformats-package.relationships+xml"/>
  <Override PartName="/ppt/slideLayouts/_rels/slideLayout143.xml.rels" ContentType="application/vnd.openxmlformats-package.relationships+xml"/>
  <Override PartName="/ppt/slideLayouts/_rels/slideLayout144.xml.rels" ContentType="application/vnd.openxmlformats-package.relationships+xml"/>
  <Override PartName="/ppt/slideLayouts/_rels/slideLayout145.xml.rels" ContentType="application/vnd.openxmlformats-package.relationships+xml"/>
  <Override PartName="/ppt/slideLayouts/_rels/slideLayout146.xml.rels" ContentType="application/vnd.openxmlformats-package.relationships+xml"/>
  <Override PartName="/ppt/slideLayouts/_rels/slideLayout147.xml.rels" ContentType="application/vnd.openxmlformats-package.relationships+xml"/>
  <Override PartName="/ppt/slideLayouts/_rels/slideLayout150.xml.rels" ContentType="application/vnd.openxmlformats-package.relationships+xml"/>
  <Override PartName="/ppt/slideLayouts/_rels/slideLayout151.xml.rels" ContentType="application/vnd.openxmlformats-package.relationships+xml"/>
  <Override PartName="/ppt/slideLayouts/_rels/slideLayout152.xml.rels" ContentType="application/vnd.openxmlformats-package.relationships+xml"/>
  <Override PartName="/ppt/slideLayouts/_rels/slideLayout153.xml.rels" ContentType="application/vnd.openxmlformats-package.relationships+xml"/>
  <Override PartName="/ppt/slideLayouts/_rels/slideLayout154.xml.rels" ContentType="application/vnd.openxmlformats-package.relationships+xml"/>
  <Override PartName="/ppt/slideLayouts/_rels/slideLayout155.xml.rels" ContentType="application/vnd.openxmlformats-package.relationships+xml"/>
  <Override PartName="/ppt/slideLayouts/_rels/slideLayout156.xml.rels" ContentType="application/vnd.openxmlformats-package.relationships+xml"/>
  <Override PartName="/ppt/slideLayouts/_rels/slideLayout157.xml.rels" ContentType="application/vnd.openxmlformats-package.relationships+xml"/>
  <Override PartName="/ppt/slideLayouts/_rels/slideLayout160.xml.rels" ContentType="application/vnd.openxmlformats-package.relationships+xml"/>
  <Override PartName="/ppt/slideLayouts/_rels/slideLayout161.xml.rels" ContentType="application/vnd.openxmlformats-package.relationships+xml"/>
  <Override PartName="/ppt/slideLayouts/_rels/slideLayout162.xml.rels" ContentType="application/vnd.openxmlformats-package.relationships+xml"/>
  <Override PartName="/ppt/slideLayouts/_rels/slideLayout163.xml.rels" ContentType="application/vnd.openxmlformats-package.relationships+xml"/>
  <Override PartName="/ppt/slideLayouts/_rels/slideLayout164.xml.rels" ContentType="application/vnd.openxmlformats-package.relationships+xml"/>
  <Override PartName="/ppt/slideLayouts/_rels/slideLayout165.xml.rels" ContentType="application/vnd.openxmlformats-package.relationships+xml"/>
  <Override PartName="/ppt/slideLayouts/_rels/slideLayout166.xml.rels" ContentType="application/vnd.openxmlformats-package.relationships+xml"/>
  <Override PartName="/ppt/slideLayouts/_rels/slideLayout167.xml.rels" ContentType="application/vnd.openxmlformats-package.relationships+xml"/>
  <Override PartName="/ppt/slideLayouts/_rels/slideLayout170.xml.rels" ContentType="application/vnd.openxmlformats-package.relationships+xml"/>
  <Override PartName="/ppt/slideLayouts/_rels/slideLayout171.xml.rels" ContentType="application/vnd.openxmlformats-package.relationships+xml"/>
  <Override PartName="/ppt/slideLayouts/_rels/slideLayout172.xml.rels" ContentType="application/vnd.openxmlformats-package.relationships+xml"/>
  <Override PartName="/ppt/slideLayouts/_rels/slideLayout173.xml.rels" ContentType="application/vnd.openxmlformats-package.relationships+xml"/>
  <Override PartName="/ppt/slideLayouts/_rels/slideLayout174.xml.rels" ContentType="application/vnd.openxmlformats-package.relationships+xml"/>
  <Override PartName="/ppt/slideLayouts/_rels/slideLayout175.xml.rels" ContentType="application/vnd.openxmlformats-package.relationships+xml"/>
  <Override PartName="/ppt/slideLayouts/_rels/slideLayout176.xml.rels" ContentType="application/vnd.openxmlformats-package.relationships+xml"/>
  <Override PartName="/ppt/slideLayouts/_rels/slideLayout177.xml.rels" ContentType="application/vnd.openxmlformats-package.relationships+xml"/>
  <Override PartName="/ppt/slideLayouts/_rels/slideLayout180.xml.rels" ContentType="application/vnd.openxmlformats-package.relationships+xml"/>
  <Override PartName="/ppt/slideLayouts/_rels/slideLayout181.xml.rels" ContentType="application/vnd.openxmlformats-package.relationships+xml"/>
  <Override PartName="/ppt/slideLayouts/_rels/slideLayout182.xml.rels" ContentType="application/vnd.openxmlformats-package.relationships+xml"/>
  <Override PartName="/ppt/slideLayouts/_rels/slideLayout183.xml.rels" ContentType="application/vnd.openxmlformats-package.relationships+xml"/>
  <Override PartName="/ppt/slideLayouts/_rels/slideLayout184.xml.rels" ContentType="application/vnd.openxmlformats-package.relationships+xml"/>
  <Override PartName="/ppt/slideLayouts/_rels/slideLayout185.xml.rels" ContentType="application/vnd.openxmlformats-package.relationships+xml"/>
  <Override PartName="/ppt/slideLayouts/_rels/slideLayout186.xml.rels" ContentType="application/vnd.openxmlformats-package.relationships+xml"/>
  <Override PartName="/ppt/slideLayouts/_rels/slideLayout187.xml.rels" ContentType="application/vnd.openxmlformats-package.relationships+xml"/>
  <Override PartName="/ppt/slideLayouts/_rels/slideLayout188.xml.rels" ContentType="application/vnd.openxmlformats-package.relationships+xml"/>
  <Override PartName="/ppt/slideLayouts/_rels/slideLayout189.xml.rels" ContentType="application/vnd.openxmlformats-package.relationships+xml"/>
  <Override PartName="/ppt/slideLayouts/_rels/slideLayout190.xml.rels" ContentType="application/vnd.openxmlformats-package.relationships+xml"/>
  <Override PartName="/ppt/slideLayouts/_rels/slideLayout191.xml.rels" ContentType="application/vnd.openxmlformats-package.relationships+xml"/>
  <Override PartName="/ppt/slideLayouts/_rels/slideLayout192.xml.rels" ContentType="application/vnd.openxmlformats-package.relationships+xml"/>
  <Override PartName="/ppt/slideLayouts/_rels/slideLayout193.xml.rels" ContentType="application/vnd.openxmlformats-package.relationships+xml"/>
  <Override PartName="/ppt/slideLayouts/_rels/slideLayout194.xml.rels" ContentType="application/vnd.openxmlformats-package.relationships+xml"/>
  <Override PartName="/ppt/slideLayouts/_rels/slideLayout195.xml.rels" ContentType="application/vnd.openxmlformats-package.relationships+xml"/>
  <Override PartName="/ppt/slideLayouts/_rels/slideLayout196.xml.rels" ContentType="application/vnd.openxmlformats-package.relationships+xml"/>
  <Override PartName="/ppt/slideLayouts/_rels/slideLayout197.xml.rels" ContentType="application/vnd.openxmlformats-package.relationships+xml"/>
  <Override PartName="/ppt/slideLayouts/_rels/slideLayout198.xml.rels" ContentType="application/vnd.openxmlformats-package.relationships+xml"/>
  <Override PartName="/ppt/slideLayouts/_rels/slideLayout199.xml.rels" ContentType="application/vnd.openxmlformats-package.relationships+xml"/>
  <Override PartName="/ppt/slideLayouts/_rels/slideLayout209.xml.rels" ContentType="application/vnd.openxmlformats-package.relationships+xml"/>
  <Override PartName="/ppt/slideLayouts/slideLayout61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slideLayouts/slideLayout177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20.xml.rels" ContentType="application/vnd.openxmlformats-package.relationships+xml"/>
  <Override PartName="/ppt/slides/_rels/slide7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  <Override PartName="/ppt/slides/_rels/slide16.xml.rels" ContentType="application/vnd.openxmlformats-package.relationships+xml"/>
  <Override PartName="/ppt/slides/_rels/slide17.xml.rels" ContentType="application/vnd.openxmlformats-package.relationships+xml"/>
  <Override PartName="/ppt/slides/_rels/slide18.xml.rels" ContentType="application/vnd.openxmlformats-package.relationships+xml"/>
  <Override PartName="/ppt/slides/_rels/slide19.xml.rels" ContentType="application/vnd.openxmlformats-package.relationships+xml"/>
  <Override PartName="/ppt/media/image1.jpeg" ContentType="image/jpeg"/>
  <Override PartName="/ppt/media/image9.jpeg" ContentType="image/jpeg"/>
  <Override PartName="/ppt/media/image2.png" ContentType="image/png"/>
  <Override PartName="/ppt/media/image4.jpeg" ContentType="image/jpeg"/>
  <Override PartName="/ppt/media/image3.jpeg" ContentType="image/jpeg"/>
  <Override PartName="/ppt/media/image5.jpeg" ContentType="image/jpeg"/>
  <Override PartName="/ppt/media/image6.jpeg" ContentType="image/jpeg"/>
  <Override PartName="/ppt/media/image7.wmf" ContentType="image/x-wmf"/>
  <Override PartName="/ppt/media/image8.jpeg" ContentType="image/jpeg"/>
  <Override PartName="/ppt/media/image10.jpeg" ContentType="image/jpeg"/>
  <Override PartName="/ppt/media/image11.jpeg" ContentType="image/jpeg"/>
  <Override PartName="/ppt/media/image21.wmf" ContentType="image/x-wmf"/>
  <Override PartName="/ppt/media/image12.jpeg" ContentType="image/jpeg"/>
  <Override PartName="/ppt/media/image13.jpeg" ContentType="image/jpeg"/>
  <Override PartName="/ppt/media/image14.jpeg" ContentType="image/jpeg"/>
  <Override PartName="/ppt/media/image15.jpeg" ContentType="image/jpeg"/>
  <Override PartName="/ppt/media/image16.png" ContentType="image/png"/>
  <Override PartName="/ppt/media/image17.png" ContentType="image/png"/>
  <Override PartName="/ppt/media/image24.jpeg" ContentType="image/jpeg"/>
  <Override PartName="/ppt/media/image18.jpeg" ContentType="image/jpeg"/>
  <Override PartName="/ppt/media/image19.jpeg" ContentType="image/jpeg"/>
  <Override PartName="/ppt/media/image20.png" ContentType="image/png"/>
  <Override PartName="/ppt/media/image22.jpeg" ContentType="image/jpeg"/>
  <Override PartName="/ppt/media/image23.jpeg" ContentType="image/jpeg"/>
  <Override PartName="/ppt/media/image25.jpeg" ContentType="image/jpeg"/>
  <Override PartName="/ppt/media/image26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61" r:id="rId3"/>
    <p:sldMasterId id="2147483674" r:id="rId4"/>
    <p:sldMasterId id="2147483687" r:id="rId5"/>
    <p:sldMasterId id="2147483700" r:id="rId6"/>
    <p:sldMasterId id="2147483713" r:id="rId7"/>
    <p:sldMasterId id="2147483726" r:id="rId8"/>
    <p:sldMasterId id="2147483739" r:id="rId9"/>
    <p:sldMasterId id="2147483752" r:id="rId10"/>
    <p:sldMasterId id="2147483765" r:id="rId11"/>
    <p:sldMasterId id="2147483778" r:id="rId12"/>
    <p:sldMasterId id="2147483791" r:id="rId13"/>
    <p:sldMasterId id="2147483804" r:id="rId14"/>
    <p:sldMasterId id="2147483817" r:id="rId15"/>
    <p:sldMasterId id="2147483830" r:id="rId16"/>
    <p:sldMasterId id="2147483843" r:id="rId17"/>
    <p:sldMasterId id="2147483856" r:id="rId18"/>
    <p:sldMasterId id="2147483869" r:id="rId19"/>
  </p:sldMasterIdLst>
  <p:notesMasterIdLst>
    <p:notesMasterId r:id="rId20"/>
  </p:notesMasterIdLst>
  <p:sldIdLst>
    <p:sldId id="256" r:id="rId21"/>
    <p:sldId id="257" r:id="rId22"/>
    <p:sldId id="258" r:id="rId23"/>
    <p:sldId id="259" r:id="rId24"/>
    <p:sldId id="260" r:id="rId25"/>
    <p:sldId id="261" r:id="rId26"/>
    <p:sldId id="262" r:id="rId27"/>
    <p:sldId id="263" r:id="rId28"/>
    <p:sldId id="264" r:id="rId29"/>
    <p:sldId id="265" r:id="rId30"/>
    <p:sldId id="266" r:id="rId31"/>
    <p:sldId id="267" r:id="rId32"/>
    <p:sldId id="268" r:id="rId33"/>
    <p:sldId id="269" r:id="rId34"/>
    <p:sldId id="270" r:id="rId35"/>
    <p:sldId id="271" r:id="rId36"/>
    <p:sldId id="272" r:id="rId37"/>
    <p:sldId id="273" r:id="rId38"/>
    <p:sldId id="274" r:id="rId39"/>
    <p:sldId id="275" r:id="rId40"/>
  </p:sldIdLst>
  <p:sldSz cx="9144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Master" Target="slideMasters/slideMaster13.xml"/><Relationship Id="rId15" Type="http://schemas.openxmlformats.org/officeDocument/2006/relationships/slideMaster" Target="slideMasters/slideMaster14.xml"/><Relationship Id="rId16" Type="http://schemas.openxmlformats.org/officeDocument/2006/relationships/slideMaster" Target="slideMasters/slideMaster15.xml"/><Relationship Id="rId17" Type="http://schemas.openxmlformats.org/officeDocument/2006/relationships/slideMaster" Target="slideMasters/slideMaster16.xml"/><Relationship Id="rId18" Type="http://schemas.openxmlformats.org/officeDocument/2006/relationships/slideMaster" Target="slideMasters/slideMaster17.xml"/><Relationship Id="rId19" Type="http://schemas.openxmlformats.org/officeDocument/2006/relationships/slideMaster" Target="slideMasters/slideMaster18.xml"/><Relationship Id="rId20" Type="http://schemas.openxmlformats.org/officeDocument/2006/relationships/notesMaster" Target="notesMasters/notesMaster1.xml"/><Relationship Id="rId21" Type="http://schemas.openxmlformats.org/officeDocument/2006/relationships/slide" Target="slides/slide1.xml"/><Relationship Id="rId22" Type="http://schemas.openxmlformats.org/officeDocument/2006/relationships/slide" Target="slides/slide2.xml"/><Relationship Id="rId23" Type="http://schemas.openxmlformats.org/officeDocument/2006/relationships/slide" Target="slides/slide3.xml"/><Relationship Id="rId24" Type="http://schemas.openxmlformats.org/officeDocument/2006/relationships/slide" Target="slides/slide4.xml"/><Relationship Id="rId25" Type="http://schemas.openxmlformats.org/officeDocument/2006/relationships/slide" Target="slides/slide5.xml"/><Relationship Id="rId26" Type="http://schemas.openxmlformats.org/officeDocument/2006/relationships/slide" Target="slides/slide6.xml"/><Relationship Id="rId27" Type="http://schemas.openxmlformats.org/officeDocument/2006/relationships/slide" Target="slides/slide7.xml"/><Relationship Id="rId28" Type="http://schemas.openxmlformats.org/officeDocument/2006/relationships/slide" Target="slides/slide8.xml"/><Relationship Id="rId29" Type="http://schemas.openxmlformats.org/officeDocument/2006/relationships/slide" Target="slides/slide9.xml"/><Relationship Id="rId30" Type="http://schemas.openxmlformats.org/officeDocument/2006/relationships/slide" Target="slides/slide10.xml"/><Relationship Id="rId31" Type="http://schemas.openxmlformats.org/officeDocument/2006/relationships/slide" Target="slides/slide11.xml"/><Relationship Id="rId32" Type="http://schemas.openxmlformats.org/officeDocument/2006/relationships/slide" Target="slides/slide12.xml"/><Relationship Id="rId33" Type="http://schemas.openxmlformats.org/officeDocument/2006/relationships/slide" Target="slides/slide13.xml"/><Relationship Id="rId34" Type="http://schemas.openxmlformats.org/officeDocument/2006/relationships/slide" Target="slides/slide14.xml"/><Relationship Id="rId35" Type="http://schemas.openxmlformats.org/officeDocument/2006/relationships/slide" Target="slides/slide15.xml"/><Relationship Id="rId36" Type="http://schemas.openxmlformats.org/officeDocument/2006/relationships/slide" Target="slides/slide16.xml"/><Relationship Id="rId37" Type="http://schemas.openxmlformats.org/officeDocument/2006/relationships/slide" Target="slides/slide17.xml"/><Relationship Id="rId38" Type="http://schemas.openxmlformats.org/officeDocument/2006/relationships/slide" Target="slides/slide18.xml"/><Relationship Id="rId39" Type="http://schemas.openxmlformats.org/officeDocument/2006/relationships/slide" Target="slides/slide19.xml"/><Relationship Id="rId40" Type="http://schemas.openxmlformats.org/officeDocument/2006/relationships/slide" Target="slides/slide20.xml"/>
</Relationships>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19.xml"/>
</Relationships>
</file>

<file path=ppt/notesMasters/notesMaster1.xml><?xml version="1.0" encoding="utf-8"?>
<p:notes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1" name="PlaceHolder 1"/>
          <p:cNvSpPr>
            <a:spLocks noGrp="1"/>
          </p:cNvSpPr>
          <p:nvPr>
            <p:ph type="sldImg"/>
          </p:nvPr>
        </p:nvSpPr>
        <p:spPr>
          <a:xfrm>
            <a:off x="216000" y="812520"/>
            <a:ext cx="7127280" cy="40089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A dia áthelyezéséhez kattintson ide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822" name="PlaceHolder 2"/>
          <p:cNvSpPr>
            <a:spLocks noGrp="1"/>
          </p:cNvSpPr>
          <p:nvPr>
            <p:ph type="body"/>
          </p:nvPr>
        </p:nvSpPr>
        <p:spPr>
          <a:xfrm>
            <a:off x="756000" y="5078520"/>
            <a:ext cx="6047640" cy="48110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u-HU" sz="2000" spc="-1" strike="noStrike">
                <a:latin typeface="Arial"/>
              </a:rPr>
              <a:t>A jegyzetformátum szerkesztéséhez kattintson ide</a:t>
            </a:r>
            <a:endParaRPr b="0" lang="hu-HU" sz="2000" spc="-1" strike="noStrike">
              <a:latin typeface="Arial"/>
            </a:endParaRPr>
          </a:p>
        </p:txBody>
      </p:sp>
      <p:sp>
        <p:nvSpPr>
          <p:cNvPr id="823" name="PlaceHolder 3"/>
          <p:cNvSpPr>
            <a:spLocks noGrp="1"/>
          </p:cNvSpPr>
          <p:nvPr>
            <p:ph type="hdr"/>
          </p:nvPr>
        </p:nvSpPr>
        <p:spPr>
          <a:xfrm>
            <a:off x="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r>
              <a:rPr b="0" lang="hu-HU" sz="1400" spc="-1" strike="noStrike">
                <a:latin typeface="Times New Roman"/>
              </a:rPr>
              <a:t> 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824" name="PlaceHolder 4"/>
          <p:cNvSpPr>
            <a:spLocks noGrp="1"/>
          </p:cNvSpPr>
          <p:nvPr>
            <p:ph type="dt"/>
          </p:nvPr>
        </p:nvSpPr>
        <p:spPr>
          <a:xfrm>
            <a:off x="4278960" y="0"/>
            <a:ext cx="3280680" cy="534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pPr algn="r"/>
            <a:r>
              <a:rPr b="0" lang="hu-HU" sz="1400" spc="-1" strike="noStrike">
                <a:latin typeface="Times New Roman"/>
              </a:rPr>
              <a:t> 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825" name="PlaceHolder 5"/>
          <p:cNvSpPr>
            <a:spLocks noGrp="1"/>
          </p:cNvSpPr>
          <p:nvPr>
            <p:ph type="ftr"/>
          </p:nvPr>
        </p:nvSpPr>
        <p:spPr>
          <a:xfrm>
            <a:off x="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r>
              <a:rPr b="0" lang="hu-HU" sz="1400" spc="-1" strike="noStrike">
                <a:latin typeface="Times New Roman"/>
              </a:rPr>
              <a:t> </a:t>
            </a:r>
            <a:endParaRPr b="0" lang="hu-HU" sz="1400" spc="-1" strike="noStrike">
              <a:latin typeface="Times New Roman"/>
            </a:endParaRPr>
          </a:p>
        </p:txBody>
      </p:sp>
      <p:sp>
        <p:nvSpPr>
          <p:cNvPr id="826" name="PlaceHolder 6"/>
          <p:cNvSpPr>
            <a:spLocks noGrp="1"/>
          </p:cNvSpPr>
          <p:nvPr>
            <p:ph type="sldNum"/>
          </p:nvPr>
        </p:nvSpPr>
        <p:spPr>
          <a:xfrm>
            <a:off x="4278960" y="10157400"/>
            <a:ext cx="3280680" cy="534240"/>
          </a:xfrm>
          <a:prstGeom prst="rect">
            <a:avLst/>
          </a:prstGeom>
        </p:spPr>
        <p:txBody>
          <a:bodyPr lIns="0" rIns="0" tIns="0" bIns="0" anchor="b">
            <a:noAutofit/>
          </a:bodyPr>
          <a:p>
            <a:pPr algn="r"/>
            <a:fld id="{A9C004E6-F911-4A2A-B131-CF36EE805F9C}" type="slidenum">
              <a:rPr b="0" lang="hu-HU" sz="1400" spc="-1" strike="noStrike">
                <a:latin typeface="Times New Roman"/>
              </a:rPr>
              <a:t>1</a:t>
            </a:fld>
            <a:endParaRPr b="0" lang="hu-HU" sz="1400" spc="-1" strike="noStrike"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</p:notesMaster>
</file>

<file path=ppt/notesSlides/_rels/notesSlide20.xml.rels><?xml version="1.0" encoding="UTF-8"?>
<Relationships xmlns="http://schemas.openxmlformats.org/package/2006/relationships"><Relationship Id="rId1" Type="http://schemas.openxmlformats.org/officeDocument/2006/relationships/slide" Target="../slides/slide20.xml"/><Relationship Id="rId2" Type="http://schemas.openxmlformats.org/officeDocument/2006/relationships/notesMaster" Target="../notesMasters/notesMaster1.xml"/>
</Relationship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4" name="PlaceHolder 1"/>
          <p:cNvSpPr>
            <a:spLocks noGrp="1"/>
          </p:cNvSpPr>
          <p:nvPr>
            <p:ph type="sldImg"/>
          </p:nvPr>
        </p:nvSpPr>
        <p:spPr>
          <a:xfrm>
            <a:off x="1106640" y="801720"/>
            <a:ext cx="5343840" cy="4007160"/>
          </a:xfrm>
          <a:prstGeom prst="rect">
            <a:avLst/>
          </a:prstGeom>
        </p:spPr>
      </p:sp>
      <p:sp>
        <p:nvSpPr>
          <p:cNvPr id="895" name="PlaceHolder 2"/>
          <p:cNvSpPr>
            <a:spLocks noGrp="1"/>
          </p:cNvSpPr>
          <p:nvPr>
            <p:ph type="body"/>
          </p:nvPr>
        </p:nvSpPr>
        <p:spPr>
          <a:xfrm>
            <a:off x="755640" y="5078520"/>
            <a:ext cx="6045840" cy="4809240"/>
          </a:xfrm>
          <a:prstGeom prst="rect">
            <a:avLst/>
          </a:prstGeom>
        </p:spPr>
        <p:txBody>
          <a:bodyPr lIns="0" rIns="0" tIns="0" bIns="0">
            <a:noAutofit/>
          </a:bodyPr>
          <a:p>
            <a:endParaRPr b="0" lang="hu-HU" sz="2000" spc="-1" strike="noStrike">
              <a:latin typeface="Arial"/>
            </a:endParaRPr>
          </a:p>
        </p:txBody>
      </p:sp>
      <p:sp>
        <p:nvSpPr>
          <p:cNvPr id="896" name="CustomShape 3"/>
          <p:cNvSpPr/>
          <p:nvPr/>
        </p:nvSpPr>
        <p:spPr>
          <a:xfrm>
            <a:off x="4281480" y="10155240"/>
            <a:ext cx="3274200" cy="53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b">
            <a:noAutofit/>
          </a:bodyPr>
          <a:p>
            <a:pPr algn="r">
              <a:lnSpc>
                <a:spcPct val="100000"/>
              </a:lnSpc>
            </a:pPr>
            <a:fld id="{96F7E682-7C87-43E2-B892-B5B1E37AF26E}" type="slidenum">
              <a:rPr b="0" lang="hu-HU" sz="1200" spc="-1" strike="noStrike">
                <a:solidFill>
                  <a:srgbClr val="000000"/>
                </a:solidFill>
                <a:latin typeface="+mn-lt"/>
                <a:ea typeface="+mn-ea"/>
              </a:rPr>
              <a:t>&lt;szám&gt;</a:t>
            </a:fld>
            <a:endParaRPr b="0" lang="hu-HU" sz="1200" spc="-1" strike="noStrike">
              <a:latin typeface="Arial"/>
            </a:endParaRPr>
          </a:p>
        </p:txBody>
      </p:sp>
    </p:spTree>
  </p:cSld>
</p:note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1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1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3.xml"/>
</Relationships>
</file>

<file path=ppt/slideLayouts/_rels/slideLayout1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4.xml"/>
</Relationships>
</file>

<file path=ppt/slideLayouts/_rels/slideLayout1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5.xml"/>
</Relationships>
</file>

<file path=ppt/slideLayouts/_rels/slideLayout1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1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6.xml"/>
</Relationships>
</file>

<file path=ppt/slideLayouts/_rels/slideLayout1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1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0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7.xml"/>
</Relationships>
</file>

<file path=ppt/slideLayouts/_rels/slideLayout20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0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8.xml"/>
</Relationships>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3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3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4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5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6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7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8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_rels/slideLayout9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7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7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8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8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9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9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9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0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0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0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0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0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1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2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2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2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3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3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3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3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3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4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4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4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4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4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4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4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4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5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5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7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7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8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8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8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8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8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4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8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9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9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9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49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02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9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1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17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24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2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2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2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29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32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33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34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35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36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63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7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7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7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7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7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7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8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8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8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8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8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8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8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9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9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9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9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9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9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9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07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1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1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2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2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22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2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2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2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29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3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3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3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34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3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37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38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39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40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41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5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6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6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6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6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6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6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7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7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7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7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7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7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8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8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8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8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8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9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0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0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1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1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1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1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1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2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2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2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2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2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2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2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4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4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4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4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1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1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5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5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5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6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68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5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56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5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5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6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6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63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6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6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68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71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72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73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74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75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0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86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8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9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9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0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2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3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9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9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9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9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0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01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1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80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0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0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1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8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08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1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8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11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12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13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1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8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16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17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18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19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20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5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7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7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0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3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4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5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6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87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2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98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0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2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0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0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0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1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1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13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1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16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17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20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2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2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2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25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28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29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30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31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32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3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44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3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4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5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5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5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5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5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59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6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62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63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65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66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6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6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7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71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74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75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76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77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78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4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5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89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9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5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9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19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00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0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0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04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0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07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08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10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11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5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1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1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15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16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1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19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20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21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22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23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6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3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3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3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4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6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4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4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4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4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4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5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6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5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5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5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5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5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5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6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6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6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6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6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6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6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6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6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7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80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8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8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8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7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7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7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8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9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9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9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9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9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01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02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0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0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0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07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0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10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11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12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13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14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8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25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2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3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8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29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2" name="PlaceHolder 1"/>
          <p:cNvSpPr>
            <a:spLocks noGrp="1"/>
          </p:cNvSpPr>
          <p:nvPr>
            <p:ph type="subTitle"/>
          </p:nvPr>
        </p:nvSpPr>
        <p:spPr>
          <a:xfrm>
            <a:off x="457200" y="273600"/>
            <a:ext cx="8229240" cy="530784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3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35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36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38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39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40" name="PlaceHolder 4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1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42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43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44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5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46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47" name="PlaceHolder 3"/>
          <p:cNvSpPr>
            <a:spLocks noGrp="1"/>
          </p:cNvSpPr>
          <p:nvPr>
            <p:ph type="body"/>
          </p:nvPr>
        </p:nvSpPr>
        <p:spPr>
          <a:xfrm>
            <a:off x="457200" y="3682080"/>
            <a:ext cx="82292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49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50" name="PlaceHolder 3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51" name="PlaceHolder 4"/>
          <p:cNvSpPr>
            <a:spLocks noGrp="1"/>
          </p:cNvSpPr>
          <p:nvPr>
            <p:ph type="body"/>
          </p:nvPr>
        </p:nvSpPr>
        <p:spPr>
          <a:xfrm>
            <a:off x="45720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52" name="PlaceHolder 5"/>
          <p:cNvSpPr>
            <a:spLocks noGrp="1"/>
          </p:cNvSpPr>
          <p:nvPr>
            <p:ph type="body"/>
          </p:nvPr>
        </p:nvSpPr>
        <p:spPr>
          <a:xfrm>
            <a:off x="4674240" y="3682080"/>
            <a:ext cx="40158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54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55" name="PlaceHolder 3"/>
          <p:cNvSpPr>
            <a:spLocks noGrp="1"/>
          </p:cNvSpPr>
          <p:nvPr>
            <p:ph type="body"/>
          </p:nvPr>
        </p:nvSpPr>
        <p:spPr>
          <a:xfrm>
            <a:off x="323964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56" name="PlaceHolder 4"/>
          <p:cNvSpPr>
            <a:spLocks noGrp="1"/>
          </p:cNvSpPr>
          <p:nvPr>
            <p:ph type="body"/>
          </p:nvPr>
        </p:nvSpPr>
        <p:spPr>
          <a:xfrm>
            <a:off x="6022080" y="160452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57" name="PlaceHolder 5"/>
          <p:cNvSpPr>
            <a:spLocks noGrp="1"/>
          </p:cNvSpPr>
          <p:nvPr>
            <p:ph type="body"/>
          </p:nvPr>
        </p:nvSpPr>
        <p:spPr>
          <a:xfrm>
            <a:off x="45720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58" name="PlaceHolder 6"/>
          <p:cNvSpPr>
            <a:spLocks noGrp="1"/>
          </p:cNvSpPr>
          <p:nvPr>
            <p:ph type="body"/>
          </p:nvPr>
        </p:nvSpPr>
        <p:spPr>
          <a:xfrm>
            <a:off x="323964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  <p:sp>
        <p:nvSpPr>
          <p:cNvPr id="359" name="PlaceHolder 7"/>
          <p:cNvSpPr>
            <a:spLocks noGrp="1"/>
          </p:cNvSpPr>
          <p:nvPr>
            <p:ph type="body"/>
          </p:nvPr>
        </p:nvSpPr>
        <p:spPr>
          <a:xfrm>
            <a:off x="6022080" y="3682080"/>
            <a:ext cx="264960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9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0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71" name="PlaceHolder 2"/>
          <p:cNvSpPr>
            <a:spLocks noGrp="1"/>
          </p:cNvSpPr>
          <p:nvPr>
            <p:ph type="subTitle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3200" spc="-1" strike="noStrike">
              <a:latin typeface="Arial"/>
            </a:endParaRPr>
          </a:p>
        </p:txBody>
      </p:sp>
    </p:spTree>
  </p:cSld>
</p:sldLayout>
</file>

<file path=ppt/slideLayouts/slideLayout9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PlaceHolder 1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pPr algn="ctr"/>
            <a:endParaRPr b="0" lang="hu-HU" sz="4400" spc="-1" strike="noStrike">
              <a:latin typeface="Arial"/>
            </a:endParaRPr>
          </a:p>
        </p:txBody>
      </p:sp>
      <p:sp>
        <p:nvSpPr>
          <p:cNvPr id="373" name="PlaceHolder 2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hu-HU" sz="3200" spc="-1" strike="noStrike">
              <a:latin typeface="Arial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9.xml"/><Relationship Id="rId3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12.xml"/><Relationship Id="rId6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4.xml"/><Relationship Id="rId8" Type="http://schemas.openxmlformats.org/officeDocument/2006/relationships/slideLayout" Target="../slideLayouts/slideLayout115.xml"/><Relationship Id="rId9" Type="http://schemas.openxmlformats.org/officeDocument/2006/relationships/slideLayout" Target="../slideLayouts/slideLayout116.xml"/><Relationship Id="rId10" Type="http://schemas.openxmlformats.org/officeDocument/2006/relationships/slideLayout" Target="../slideLayouts/slideLayout117.xml"/><Relationship Id="rId11" Type="http://schemas.openxmlformats.org/officeDocument/2006/relationships/slideLayout" Target="../slideLayouts/slideLayout118.xml"/><Relationship Id="rId12" Type="http://schemas.openxmlformats.org/officeDocument/2006/relationships/slideLayout" Target="../slideLayouts/slideLayout119.xml"/><Relationship Id="rId13" Type="http://schemas.openxmlformats.org/officeDocument/2006/relationships/slideLayout" Target="../slideLayouts/slideLayout12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21.xml"/><Relationship Id="rId3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24.xml"/><Relationship Id="rId6" Type="http://schemas.openxmlformats.org/officeDocument/2006/relationships/slideLayout" Target="../slideLayouts/slideLayout125.xml"/><Relationship Id="rId7" Type="http://schemas.openxmlformats.org/officeDocument/2006/relationships/slideLayout" Target="../slideLayouts/slideLayout126.xml"/><Relationship Id="rId8" Type="http://schemas.openxmlformats.org/officeDocument/2006/relationships/slideLayout" Target="../slideLayouts/slideLayout127.xml"/><Relationship Id="rId9" Type="http://schemas.openxmlformats.org/officeDocument/2006/relationships/slideLayout" Target="../slideLayouts/slideLayout128.xml"/><Relationship Id="rId10" Type="http://schemas.openxmlformats.org/officeDocument/2006/relationships/slideLayout" Target="../slideLayouts/slideLayout129.xml"/><Relationship Id="rId11" Type="http://schemas.openxmlformats.org/officeDocument/2006/relationships/slideLayout" Target="../slideLayouts/slideLayout130.xml"/><Relationship Id="rId12" Type="http://schemas.openxmlformats.org/officeDocument/2006/relationships/slideLayout" Target="../slideLayouts/slideLayout131.xml"/><Relationship Id="rId13" Type="http://schemas.openxmlformats.org/officeDocument/2006/relationships/slideLayout" Target="../slideLayouts/slideLayout132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33.xml"/><Relationship Id="rId3" Type="http://schemas.openxmlformats.org/officeDocument/2006/relationships/slideLayout" Target="../slideLayouts/slideLayout134.xml"/><Relationship Id="rId4" Type="http://schemas.openxmlformats.org/officeDocument/2006/relationships/slideLayout" Target="../slideLayouts/slideLayout135.xml"/><Relationship Id="rId5" Type="http://schemas.openxmlformats.org/officeDocument/2006/relationships/slideLayout" Target="../slideLayouts/slideLayout136.xml"/><Relationship Id="rId6" Type="http://schemas.openxmlformats.org/officeDocument/2006/relationships/slideLayout" Target="../slideLayouts/slideLayout137.xml"/><Relationship Id="rId7" Type="http://schemas.openxmlformats.org/officeDocument/2006/relationships/slideLayout" Target="../slideLayouts/slideLayout138.xml"/><Relationship Id="rId8" Type="http://schemas.openxmlformats.org/officeDocument/2006/relationships/slideLayout" Target="../slideLayouts/slideLayout139.xml"/><Relationship Id="rId9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41.xml"/><Relationship Id="rId11" Type="http://schemas.openxmlformats.org/officeDocument/2006/relationships/slideLayout" Target="../slideLayouts/slideLayout142.xml"/><Relationship Id="rId12" Type="http://schemas.openxmlformats.org/officeDocument/2006/relationships/slideLayout" Target="../slideLayouts/slideLayout143.xml"/><Relationship Id="rId13" Type="http://schemas.openxmlformats.org/officeDocument/2006/relationships/slideLayout" Target="../slideLayouts/slideLayout144.xml"/>
</Relationships>
</file>

<file path=ppt/slideMasters/_rels/slideMaster13.xml.rels><?xml version="1.0" encoding="UTF-8"?>
<Relationships xmlns="http://schemas.openxmlformats.org/package/2006/relationships"><Relationship Id="rId1" Type="http://schemas.openxmlformats.org/officeDocument/2006/relationships/theme" Target="../theme/theme13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Relationship Id="rId11" Type="http://schemas.openxmlformats.org/officeDocument/2006/relationships/slideLayout" Target="../slideLayouts/slideLayout154.xml"/><Relationship Id="rId12" Type="http://schemas.openxmlformats.org/officeDocument/2006/relationships/slideLayout" Target="../slideLayouts/slideLayout155.xml"/><Relationship Id="rId13" Type="http://schemas.openxmlformats.org/officeDocument/2006/relationships/slideLayout" Target="../slideLayouts/slideLayout156.xml"/>
</Relationships>
</file>

<file path=ppt/slideMasters/_rels/slideMaster14.xml.rels><?xml version="1.0" encoding="UTF-8"?>
<Relationships xmlns="http://schemas.openxmlformats.org/package/2006/relationships"><Relationship Id="rId1" Type="http://schemas.openxmlformats.org/officeDocument/2006/relationships/theme" Target="../theme/theme14.xml"/><Relationship Id="rId2" Type="http://schemas.openxmlformats.org/officeDocument/2006/relationships/slideLayout" Target="../slideLayouts/slideLayout157.xml"/><Relationship Id="rId3" Type="http://schemas.openxmlformats.org/officeDocument/2006/relationships/slideLayout" Target="../slideLayouts/slideLayout158.xml"/><Relationship Id="rId4" Type="http://schemas.openxmlformats.org/officeDocument/2006/relationships/slideLayout" Target="../slideLayouts/slideLayout159.xml"/><Relationship Id="rId5" Type="http://schemas.openxmlformats.org/officeDocument/2006/relationships/slideLayout" Target="../slideLayouts/slideLayout160.xml"/><Relationship Id="rId6" Type="http://schemas.openxmlformats.org/officeDocument/2006/relationships/slideLayout" Target="../slideLayouts/slideLayout161.xml"/><Relationship Id="rId7" Type="http://schemas.openxmlformats.org/officeDocument/2006/relationships/slideLayout" Target="../slideLayouts/slideLayout162.xml"/><Relationship Id="rId8" Type="http://schemas.openxmlformats.org/officeDocument/2006/relationships/slideLayout" Target="../slideLayouts/slideLayout163.xml"/><Relationship Id="rId9" Type="http://schemas.openxmlformats.org/officeDocument/2006/relationships/slideLayout" Target="../slideLayouts/slideLayout164.xml"/><Relationship Id="rId10" Type="http://schemas.openxmlformats.org/officeDocument/2006/relationships/slideLayout" Target="../slideLayouts/slideLayout165.xml"/><Relationship Id="rId11" Type="http://schemas.openxmlformats.org/officeDocument/2006/relationships/slideLayout" Target="../slideLayouts/slideLayout166.xml"/><Relationship Id="rId12" Type="http://schemas.openxmlformats.org/officeDocument/2006/relationships/slideLayout" Target="../slideLayouts/slideLayout167.xml"/><Relationship Id="rId13" Type="http://schemas.openxmlformats.org/officeDocument/2006/relationships/slideLayout" Target="../slideLayouts/slideLayout168.xml"/>
</Relationships>
</file>

<file path=ppt/slideMasters/_rels/slideMaster15.xml.rels><?xml version="1.0" encoding="UTF-8"?>
<Relationships xmlns="http://schemas.openxmlformats.org/package/2006/relationships"><Relationship Id="rId1" Type="http://schemas.openxmlformats.org/officeDocument/2006/relationships/theme" Target="../theme/theme15.xml"/><Relationship Id="rId2" Type="http://schemas.openxmlformats.org/officeDocument/2006/relationships/slideLayout" Target="../slideLayouts/slideLayout169.xml"/><Relationship Id="rId3" Type="http://schemas.openxmlformats.org/officeDocument/2006/relationships/slideLayout" Target="../slideLayouts/slideLayout170.xml"/><Relationship Id="rId4" Type="http://schemas.openxmlformats.org/officeDocument/2006/relationships/slideLayout" Target="../slideLayouts/slideLayout171.xml"/><Relationship Id="rId5" Type="http://schemas.openxmlformats.org/officeDocument/2006/relationships/slideLayout" Target="../slideLayouts/slideLayout172.xml"/><Relationship Id="rId6" Type="http://schemas.openxmlformats.org/officeDocument/2006/relationships/slideLayout" Target="../slideLayouts/slideLayout173.xml"/><Relationship Id="rId7" Type="http://schemas.openxmlformats.org/officeDocument/2006/relationships/slideLayout" Target="../slideLayouts/slideLayout174.xml"/><Relationship Id="rId8" Type="http://schemas.openxmlformats.org/officeDocument/2006/relationships/slideLayout" Target="../slideLayouts/slideLayout175.xml"/><Relationship Id="rId9" Type="http://schemas.openxmlformats.org/officeDocument/2006/relationships/slideLayout" Target="../slideLayouts/slideLayout176.xml"/><Relationship Id="rId10" Type="http://schemas.openxmlformats.org/officeDocument/2006/relationships/slideLayout" Target="../slideLayouts/slideLayout177.xml"/><Relationship Id="rId11" Type="http://schemas.openxmlformats.org/officeDocument/2006/relationships/slideLayout" Target="../slideLayouts/slideLayout178.xml"/><Relationship Id="rId12" Type="http://schemas.openxmlformats.org/officeDocument/2006/relationships/slideLayout" Target="../slideLayouts/slideLayout179.xml"/><Relationship Id="rId13" Type="http://schemas.openxmlformats.org/officeDocument/2006/relationships/slideLayout" Target="../slideLayouts/slideLayout180.xml"/>
</Relationships>
</file>

<file path=ppt/slideMasters/_rels/slideMaster16.xml.rels><?xml version="1.0" encoding="UTF-8"?>
<Relationships xmlns="http://schemas.openxmlformats.org/package/2006/relationships"><Relationship Id="rId1" Type="http://schemas.openxmlformats.org/officeDocument/2006/relationships/theme" Target="../theme/theme16.xml"/><Relationship Id="rId2" Type="http://schemas.openxmlformats.org/officeDocument/2006/relationships/slideLayout" Target="../slideLayouts/slideLayout181.xml"/><Relationship Id="rId3" Type="http://schemas.openxmlformats.org/officeDocument/2006/relationships/slideLayout" Target="../slideLayouts/slideLayout182.xml"/><Relationship Id="rId4" Type="http://schemas.openxmlformats.org/officeDocument/2006/relationships/slideLayout" Target="../slideLayouts/slideLayout183.xml"/><Relationship Id="rId5" Type="http://schemas.openxmlformats.org/officeDocument/2006/relationships/slideLayout" Target="../slideLayouts/slideLayout184.xml"/><Relationship Id="rId6" Type="http://schemas.openxmlformats.org/officeDocument/2006/relationships/slideLayout" Target="../slideLayouts/slideLayout185.xml"/><Relationship Id="rId7" Type="http://schemas.openxmlformats.org/officeDocument/2006/relationships/slideLayout" Target="../slideLayouts/slideLayout186.xml"/><Relationship Id="rId8" Type="http://schemas.openxmlformats.org/officeDocument/2006/relationships/slideLayout" Target="../slideLayouts/slideLayout187.xml"/><Relationship Id="rId9" Type="http://schemas.openxmlformats.org/officeDocument/2006/relationships/slideLayout" Target="../slideLayouts/slideLayout188.xml"/><Relationship Id="rId10" Type="http://schemas.openxmlformats.org/officeDocument/2006/relationships/slideLayout" Target="../slideLayouts/slideLayout189.xml"/><Relationship Id="rId11" Type="http://schemas.openxmlformats.org/officeDocument/2006/relationships/slideLayout" Target="../slideLayouts/slideLayout190.xml"/><Relationship Id="rId12" Type="http://schemas.openxmlformats.org/officeDocument/2006/relationships/slideLayout" Target="../slideLayouts/slideLayout191.xml"/><Relationship Id="rId13" Type="http://schemas.openxmlformats.org/officeDocument/2006/relationships/slideLayout" Target="../slideLayouts/slideLayout192.xml"/>
</Relationships>
</file>

<file path=ppt/slideMasters/_rels/slideMaster17.xml.rels><?xml version="1.0" encoding="UTF-8"?>
<Relationships xmlns="http://schemas.openxmlformats.org/package/2006/relationships"><Relationship Id="rId1" Type="http://schemas.openxmlformats.org/officeDocument/2006/relationships/theme" Target="../theme/theme17.xml"/><Relationship Id="rId2" Type="http://schemas.openxmlformats.org/officeDocument/2006/relationships/slideLayout" Target="../slideLayouts/slideLayout193.xml"/><Relationship Id="rId3" Type="http://schemas.openxmlformats.org/officeDocument/2006/relationships/slideLayout" Target="../slideLayouts/slideLayout194.xml"/><Relationship Id="rId4" Type="http://schemas.openxmlformats.org/officeDocument/2006/relationships/slideLayout" Target="../slideLayouts/slideLayout195.xml"/><Relationship Id="rId5" Type="http://schemas.openxmlformats.org/officeDocument/2006/relationships/slideLayout" Target="../slideLayouts/slideLayout196.xml"/><Relationship Id="rId6" Type="http://schemas.openxmlformats.org/officeDocument/2006/relationships/slideLayout" Target="../slideLayouts/slideLayout197.xml"/><Relationship Id="rId7" Type="http://schemas.openxmlformats.org/officeDocument/2006/relationships/slideLayout" Target="../slideLayouts/slideLayout198.xml"/><Relationship Id="rId8" Type="http://schemas.openxmlformats.org/officeDocument/2006/relationships/slideLayout" Target="../slideLayouts/slideLayout199.xml"/><Relationship Id="rId9" Type="http://schemas.openxmlformats.org/officeDocument/2006/relationships/slideLayout" Target="../slideLayouts/slideLayout200.xml"/><Relationship Id="rId10" Type="http://schemas.openxmlformats.org/officeDocument/2006/relationships/slideLayout" Target="../slideLayouts/slideLayout201.xml"/><Relationship Id="rId11" Type="http://schemas.openxmlformats.org/officeDocument/2006/relationships/slideLayout" Target="../slideLayouts/slideLayout202.xml"/><Relationship Id="rId12" Type="http://schemas.openxmlformats.org/officeDocument/2006/relationships/slideLayout" Target="../slideLayouts/slideLayout203.xml"/><Relationship Id="rId13" Type="http://schemas.openxmlformats.org/officeDocument/2006/relationships/slideLayout" Target="../slideLayouts/slideLayout204.xml"/>
</Relationships>
</file>

<file path=ppt/slideMasters/_rels/slideMaster18.xml.rels><?xml version="1.0" encoding="UTF-8"?>
<Relationships xmlns="http://schemas.openxmlformats.org/package/2006/relationships"><Relationship Id="rId1" Type="http://schemas.openxmlformats.org/officeDocument/2006/relationships/theme" Target="../theme/theme18.xml"/><Relationship Id="rId2" Type="http://schemas.openxmlformats.org/officeDocument/2006/relationships/slideLayout" Target="../slideLayouts/slideLayout205.xml"/><Relationship Id="rId3" Type="http://schemas.openxmlformats.org/officeDocument/2006/relationships/slideLayout" Target="../slideLayouts/slideLayout206.xml"/><Relationship Id="rId4" Type="http://schemas.openxmlformats.org/officeDocument/2006/relationships/slideLayout" Target="../slideLayouts/slideLayout207.xml"/><Relationship Id="rId5" Type="http://schemas.openxmlformats.org/officeDocument/2006/relationships/slideLayout" Target="../slideLayouts/slideLayout208.xml"/><Relationship Id="rId6" Type="http://schemas.openxmlformats.org/officeDocument/2006/relationships/slideLayout" Target="../slideLayouts/slideLayout209.xml"/><Relationship Id="rId7" Type="http://schemas.openxmlformats.org/officeDocument/2006/relationships/slideLayout" Target="../slideLayouts/slideLayout210.xml"/><Relationship Id="rId8" Type="http://schemas.openxmlformats.org/officeDocument/2006/relationships/slideLayout" Target="../slideLayouts/slideLayout211.xml"/><Relationship Id="rId9" Type="http://schemas.openxmlformats.org/officeDocument/2006/relationships/slideLayout" Target="../slideLayouts/slideLayout212.xml"/><Relationship Id="rId10" Type="http://schemas.openxmlformats.org/officeDocument/2006/relationships/slideLayout" Target="../slideLayouts/slideLayout213.xml"/><Relationship Id="rId11" Type="http://schemas.openxmlformats.org/officeDocument/2006/relationships/slideLayout" Target="../slideLayouts/slideLayout214.xml"/><Relationship Id="rId12" Type="http://schemas.openxmlformats.org/officeDocument/2006/relationships/slideLayout" Target="../slideLayouts/slideLayout215.xml"/><Relationship Id="rId13" Type="http://schemas.openxmlformats.org/officeDocument/2006/relationships/slideLayout" Target="../slideLayouts/slideLayout216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4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8.xml"/><Relationship Id="rId6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0.xml"/><Relationship Id="rId8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5.xml"/><Relationship Id="rId13" Type="http://schemas.openxmlformats.org/officeDocument/2006/relationships/slideLayout" Target="../slideLayouts/slideLayout36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3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9.xml"/><Relationship Id="rId5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2.xml"/><Relationship Id="rId8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48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49.xml"/><Relationship Id="rId3" Type="http://schemas.openxmlformats.org/officeDocument/2006/relationships/slideLayout" Target="../slideLayouts/slideLayout50.xml"/><Relationship Id="rId4" Type="http://schemas.openxmlformats.org/officeDocument/2006/relationships/slideLayout" Target="../slideLayouts/slideLayout51.xml"/><Relationship Id="rId5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4.xml"/><Relationship Id="rId8" Type="http://schemas.openxmlformats.org/officeDocument/2006/relationships/slideLayout" Target="../slideLayouts/slideLayout55.xml"/><Relationship Id="rId9" Type="http://schemas.openxmlformats.org/officeDocument/2006/relationships/slideLayout" Target="../slideLayouts/slideLayout56.xml"/><Relationship Id="rId10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0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1.xml"/><Relationship Id="rId3" Type="http://schemas.openxmlformats.org/officeDocument/2006/relationships/slideLayout" Target="../slideLayouts/slideLayout62.xml"/><Relationship Id="rId4" Type="http://schemas.openxmlformats.org/officeDocument/2006/relationships/slideLayout" Target="../slideLayouts/slideLayout63.xml"/><Relationship Id="rId5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6.xml"/><Relationship Id="rId8" Type="http://schemas.openxmlformats.org/officeDocument/2006/relationships/slideLayout" Target="../slideLayouts/slideLayout67.xml"/><Relationship Id="rId9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0.xml"/><Relationship Id="rId12" Type="http://schemas.openxmlformats.org/officeDocument/2006/relationships/slideLayout" Target="../slideLayouts/slideLayout71.xml"/><Relationship Id="rId13" Type="http://schemas.openxmlformats.org/officeDocument/2006/relationships/slideLayout" Target="../slideLayouts/slideLayout72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3.xml"/><Relationship Id="rId3" Type="http://schemas.openxmlformats.org/officeDocument/2006/relationships/slideLayout" Target="../slideLayouts/slideLayout74.xml"/><Relationship Id="rId4" Type="http://schemas.openxmlformats.org/officeDocument/2006/relationships/slideLayout" Target="../slideLayouts/slideLayout75.xml"/><Relationship Id="rId5" Type="http://schemas.openxmlformats.org/officeDocument/2006/relationships/slideLayout" Target="../slideLayouts/slideLayout76.xml"/><Relationship Id="rId6" Type="http://schemas.openxmlformats.org/officeDocument/2006/relationships/slideLayout" Target="../slideLayouts/slideLayout77.xml"/><Relationship Id="rId7" Type="http://schemas.openxmlformats.org/officeDocument/2006/relationships/slideLayout" Target="../slideLayouts/slideLayout78.xml"/><Relationship Id="rId8" Type="http://schemas.openxmlformats.org/officeDocument/2006/relationships/slideLayout" Target="../slideLayouts/slideLayout79.xml"/><Relationship Id="rId9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81.xml"/><Relationship Id="rId11" Type="http://schemas.openxmlformats.org/officeDocument/2006/relationships/slideLayout" Target="../slideLayouts/slideLayout82.xml"/><Relationship Id="rId12" Type="http://schemas.openxmlformats.org/officeDocument/2006/relationships/slideLayout" Target="../slideLayouts/slideLayout83.xml"/><Relationship Id="rId13" Type="http://schemas.openxmlformats.org/officeDocument/2006/relationships/slideLayout" Target="../slideLayouts/slideLayout84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6.xml"/><Relationship Id="rId4" Type="http://schemas.openxmlformats.org/officeDocument/2006/relationships/slideLayout" Target="../slideLayouts/slideLayout87.xml"/><Relationship Id="rId5" Type="http://schemas.openxmlformats.org/officeDocument/2006/relationships/slideLayout" Target="../slideLayouts/slideLayout88.xml"/><Relationship Id="rId6" Type="http://schemas.openxmlformats.org/officeDocument/2006/relationships/slideLayout" Target="../slideLayouts/slideLayout89.xml"/><Relationship Id="rId7" Type="http://schemas.openxmlformats.org/officeDocument/2006/relationships/slideLayout" Target="../slideLayouts/slideLayout90.xml"/><Relationship Id="rId8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96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9.xml"/><Relationship Id="rId5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1.xml"/><Relationship Id="rId7" Type="http://schemas.openxmlformats.org/officeDocument/2006/relationships/slideLayout" Target="../slideLayouts/slideLayout102.xml"/><Relationship Id="rId8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06.xml"/><Relationship Id="rId12" Type="http://schemas.openxmlformats.org/officeDocument/2006/relationships/slideLayout" Target="../slideLayouts/slideLayout107.xml"/><Relationship Id="rId13" Type="http://schemas.openxmlformats.org/officeDocument/2006/relationships/slideLayout" Target="../slideLayouts/slideLayout108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CustomShape 1" hidden="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" name="CustomShape 2" hidden="1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" name="CustomShape 3" hidden="1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" name="CustomShape 4" hidden="1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" name="CustomShape 5" hidden="1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" name="CustomShape 6"/>
          <p:cNvSpPr/>
          <p:nvPr/>
        </p:nvSpPr>
        <p:spPr>
          <a:xfrm>
            <a:off x="1014840" y="0"/>
            <a:ext cx="81259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" name="CustomShape 7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07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08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09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10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11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12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13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414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66" r:id="rId2"/>
    <p:sldLayoutId id="2147483767" r:id="rId3"/>
    <p:sldLayoutId id="2147483768" r:id="rId4"/>
    <p:sldLayoutId id="2147483769" r:id="rId5"/>
    <p:sldLayoutId id="2147483770" r:id="rId6"/>
    <p:sldLayoutId id="2147483771" r:id="rId7"/>
    <p:sldLayoutId id="2147483772" r:id="rId8"/>
    <p:sldLayoutId id="2147483773" r:id="rId9"/>
    <p:sldLayoutId id="2147483774" r:id="rId10"/>
    <p:sldLayoutId id="2147483775" r:id="rId11"/>
    <p:sldLayoutId id="2147483776" r:id="rId12"/>
    <p:sldLayoutId id="2147483777" r:id="rId13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1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2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3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4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5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56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457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79" r:id="rId2"/>
    <p:sldLayoutId id="2147483780" r:id="rId3"/>
    <p:sldLayoutId id="2147483781" r:id="rId4"/>
    <p:sldLayoutId id="2147483782" r:id="rId5"/>
    <p:sldLayoutId id="2147483783" r:id="rId6"/>
    <p:sldLayoutId id="2147483784" r:id="rId7"/>
    <p:sldLayoutId id="2147483785" r:id="rId8"/>
    <p:sldLayoutId id="2147483786" r:id="rId9"/>
    <p:sldLayoutId id="2147483787" r:id="rId10"/>
    <p:sldLayoutId id="2147483788" r:id="rId11"/>
    <p:sldLayoutId id="2147483789" r:id="rId12"/>
    <p:sldLayoutId id="2147483790" r:id="rId13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5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6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7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8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9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500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92" r:id="rId2"/>
    <p:sldLayoutId id="2147483793" r:id="rId3"/>
    <p:sldLayoutId id="2147483794" r:id="rId4"/>
    <p:sldLayoutId id="2147483795" r:id="rId5"/>
    <p:sldLayoutId id="2147483796" r:id="rId6"/>
    <p:sldLayoutId id="2147483797" r:id="rId7"/>
    <p:sldLayoutId id="2147483798" r:id="rId8"/>
    <p:sldLayoutId id="2147483799" r:id="rId9"/>
    <p:sldLayoutId id="2147483800" r:id="rId10"/>
    <p:sldLayoutId id="2147483801" r:id="rId11"/>
    <p:sldLayoutId id="2147483802" r:id="rId12"/>
    <p:sldLayoutId id="2147483803" r:id="rId13"/>
  </p:sldLayoutIdLst>
</p:sldMaster>
</file>

<file path=ppt/slideMasters/slideMaster1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8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39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0" name="CustomShape 4" hidden="1"/>
          <p:cNvSpPr/>
          <p:nvPr/>
        </p:nvSpPr>
        <p:spPr>
          <a:xfrm>
            <a:off x="8839080" y="0"/>
            <a:ext cx="303840" cy="685692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1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2" name="CustomShape 6" hidden="1"/>
          <p:cNvSpPr/>
          <p:nvPr/>
        </p:nvSpPr>
        <p:spPr>
          <a:xfrm>
            <a:off x="8156520" y="5715000"/>
            <a:ext cx="547560" cy="54756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3" name="CustomShape 7"/>
          <p:cNvSpPr/>
          <p:nvPr/>
        </p:nvSpPr>
        <p:spPr>
          <a:xfrm>
            <a:off x="380880" y="0"/>
            <a:ext cx="608400" cy="6856920"/>
          </a:xfrm>
          <a:prstGeom prst="rect">
            <a:avLst/>
          </a:prstGeom>
          <a:solidFill>
            <a:schemeClr val="accent1">
              <a:tint val="60000"/>
              <a:alpha val="54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4" name="CustomShape 8"/>
          <p:cNvSpPr/>
          <p:nvPr/>
        </p:nvSpPr>
        <p:spPr>
          <a:xfrm>
            <a:off x="276480" y="0"/>
            <a:ext cx="103680" cy="6856920"/>
          </a:xfrm>
          <a:prstGeom prst="rect">
            <a:avLst/>
          </a:prstGeom>
          <a:solidFill>
            <a:schemeClr val="accent1">
              <a:tint val="40000"/>
              <a:alpha val="36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5" name="CustomShape 9"/>
          <p:cNvSpPr/>
          <p:nvPr/>
        </p:nvSpPr>
        <p:spPr>
          <a:xfrm>
            <a:off x="990720" y="0"/>
            <a:ext cx="180720" cy="6856920"/>
          </a:xfrm>
          <a:prstGeom prst="rect">
            <a:avLst/>
          </a:prstGeom>
          <a:solidFill>
            <a:schemeClr val="accent1">
              <a:tint val="40000"/>
              <a:alpha val="70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6" name="CustomShape 10"/>
          <p:cNvSpPr/>
          <p:nvPr/>
        </p:nvSpPr>
        <p:spPr>
          <a:xfrm>
            <a:off x="1141200" y="0"/>
            <a:ext cx="229320" cy="6856920"/>
          </a:xfrm>
          <a:prstGeom prst="rect">
            <a:avLst/>
          </a:prstGeom>
          <a:solidFill>
            <a:schemeClr val="accent1">
              <a:tint val="20000"/>
              <a:alpha val="71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47" name="Line 11"/>
          <p:cNvSpPr/>
          <p:nvPr/>
        </p:nvSpPr>
        <p:spPr>
          <a:xfrm>
            <a:off x="10620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  <a:alpha val="7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8" name="Line 12"/>
          <p:cNvSpPr/>
          <p:nvPr/>
        </p:nvSpPr>
        <p:spPr>
          <a:xfrm>
            <a:off x="914400" y="0"/>
            <a:ext cx="0" cy="6858000"/>
          </a:xfrm>
          <a:prstGeom prst="line">
            <a:avLst/>
          </a:prstGeom>
          <a:ln w="57240">
            <a:solidFill>
              <a:schemeClr val="accent1">
                <a:tint val="20000"/>
                <a:alpha val="8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49" name="Line 13"/>
          <p:cNvSpPr/>
          <p:nvPr/>
        </p:nvSpPr>
        <p:spPr>
          <a:xfrm>
            <a:off x="85392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0" name="Line 14"/>
          <p:cNvSpPr/>
          <p:nvPr/>
        </p:nvSpPr>
        <p:spPr>
          <a:xfrm>
            <a:off x="1726560" y="0"/>
            <a:ext cx="0" cy="6858000"/>
          </a:xfrm>
          <a:prstGeom prst="line">
            <a:avLst/>
          </a:prstGeom>
          <a:ln w="28440">
            <a:solidFill>
              <a:schemeClr val="accent1">
                <a:tint val="60000"/>
                <a:alpha val="82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1" name="Line 15"/>
          <p:cNvSpPr/>
          <p:nvPr/>
        </p:nvSpPr>
        <p:spPr>
          <a:xfrm>
            <a:off x="1066680" y="0"/>
            <a:ext cx="0" cy="6858000"/>
          </a:xfrm>
          <a:prstGeom prst="line">
            <a:avLst/>
          </a:prstGeom>
          <a:ln w="936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2" name="Line 16"/>
          <p:cNvSpPr/>
          <p:nvPr/>
        </p:nvSpPr>
        <p:spPr>
          <a:xfrm>
            <a:off x="91137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53" name="CustomShape 17"/>
          <p:cNvSpPr/>
          <p:nvPr/>
        </p:nvSpPr>
        <p:spPr>
          <a:xfrm>
            <a:off x="1219320" y="0"/>
            <a:ext cx="75240" cy="6856920"/>
          </a:xfrm>
          <a:prstGeom prst="rect">
            <a:avLst/>
          </a:prstGeom>
          <a:solidFill>
            <a:schemeClr val="accent1">
              <a:tint val="60000"/>
              <a:alpha val="51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4" name="CustomShape 18"/>
          <p:cNvSpPr/>
          <p:nvPr/>
        </p:nvSpPr>
        <p:spPr>
          <a:xfrm>
            <a:off x="609480" y="3429000"/>
            <a:ext cx="1294200" cy="1294200"/>
          </a:xfrm>
          <a:prstGeom prst="ellipse">
            <a:avLst/>
          </a:prstGeom>
          <a:solidFill>
            <a:schemeClr val="accent1"/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5" name="CustomShape 19"/>
          <p:cNvSpPr/>
          <p:nvPr/>
        </p:nvSpPr>
        <p:spPr>
          <a:xfrm>
            <a:off x="1309680" y="4866840"/>
            <a:ext cx="640440" cy="640440"/>
          </a:xfrm>
          <a:prstGeom prst="ellipse">
            <a:avLst/>
          </a:prstGeom>
          <a:ln w="2844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6" name="CustomShape 20"/>
          <p:cNvSpPr/>
          <p:nvPr/>
        </p:nvSpPr>
        <p:spPr>
          <a:xfrm>
            <a:off x="1091160" y="5500800"/>
            <a:ext cx="136080" cy="136080"/>
          </a:xfrm>
          <a:prstGeom prst="ellipse">
            <a:avLst/>
          </a:prstGeom>
          <a:ln w="1260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7" name="CustomShape 21"/>
          <p:cNvSpPr/>
          <p:nvPr/>
        </p:nvSpPr>
        <p:spPr>
          <a:xfrm>
            <a:off x="1664280" y="5788080"/>
            <a:ext cx="273240" cy="273240"/>
          </a:xfrm>
          <a:prstGeom prst="ellipse">
            <a:avLst/>
          </a:prstGeom>
          <a:ln w="1260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8" name="CustomShape 22"/>
          <p:cNvSpPr/>
          <p:nvPr/>
        </p:nvSpPr>
        <p:spPr>
          <a:xfrm>
            <a:off x="1905120" y="4495680"/>
            <a:ext cx="364680" cy="364680"/>
          </a:xfrm>
          <a:prstGeom prst="ellipse">
            <a:avLst/>
          </a:prstGeom>
          <a:ln w="28440"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59" name="CustomShape 23"/>
          <p:cNvSpPr/>
          <p:nvPr/>
        </p:nvSpPr>
        <p:spPr>
          <a:xfrm>
            <a:off x="447840" y="44640"/>
            <a:ext cx="4411080" cy="8629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hu-HU" sz="2400" spc="-1" strike="noStrike" cap="all">
                <a:solidFill>
                  <a:srgbClr val="ffffff"/>
                </a:solidFill>
                <a:latin typeface="Arial"/>
                <a:ea typeface="DejaVu Sans"/>
              </a:rPr>
              <a:t>Mintacím szerkesztése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560" name="PlaceHolder 24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hu-HU" sz="1800" spc="-1" strike="noStrike">
                <a:latin typeface="Arial"/>
              </a:rPr>
              <a:t>Címszöveg formátumának szerkesztése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561" name="PlaceHolder 25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888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Vázlatszöveg formátumának szerkesztése</a:t>
            </a:r>
            <a:endParaRPr b="0" lang="hu-H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Második vázlatszint</a:t>
            </a:r>
            <a:endParaRPr b="0" lang="hu-H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Harmadik vázlatszint</a:t>
            </a:r>
            <a:endParaRPr b="0" lang="hu-H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Negyedik vázlatszint</a:t>
            </a:r>
            <a:endParaRPr b="0" lang="hu-H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Ötödik vázlatszint</a:t>
            </a:r>
            <a:endParaRPr b="0" lang="hu-H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Hatodik vázlatszint</a:t>
            </a:r>
            <a:endParaRPr b="0" lang="hu-H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Hetedik vázlatszint</a:t>
            </a:r>
            <a:endParaRPr b="0" lang="hu-H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05" r:id="rId2"/>
    <p:sldLayoutId id="2147483806" r:id="rId3"/>
    <p:sldLayoutId id="2147483807" r:id="rId4"/>
    <p:sldLayoutId id="2147483808" r:id="rId5"/>
    <p:sldLayoutId id="2147483809" r:id="rId6"/>
    <p:sldLayoutId id="2147483810" r:id="rId7"/>
    <p:sldLayoutId id="2147483811" r:id="rId8"/>
    <p:sldLayoutId id="2147483812" r:id="rId9"/>
    <p:sldLayoutId id="2147483813" r:id="rId10"/>
    <p:sldLayoutId id="2147483814" r:id="rId11"/>
    <p:sldLayoutId id="2147483815" r:id="rId12"/>
    <p:sldLayoutId id="2147483816" r:id="rId13"/>
  </p:sldLayoutIdLst>
</p:sldMaster>
</file>

<file path=ppt/slideMasters/slideMaster1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Line 1"/>
          <p:cNvSpPr/>
          <p:nvPr/>
        </p:nvSpPr>
        <p:spPr>
          <a:xfrm>
            <a:off x="8762760" y="0"/>
            <a:ext cx="0" cy="6858000"/>
          </a:xfrm>
          <a:prstGeom prst="line">
            <a:avLst/>
          </a:prstGeom>
          <a:ln w="38160">
            <a:solidFill>
              <a:schemeClr val="accent1">
                <a:tint val="60000"/>
                <a:alpha val="93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599" name="Line 2"/>
          <p:cNvSpPr/>
          <p:nvPr/>
        </p:nvSpPr>
        <p:spPr>
          <a:xfrm>
            <a:off x="75960" y="0"/>
            <a:ext cx="0" cy="6858000"/>
          </a:xfrm>
          <a:prstGeom prst="line">
            <a:avLst/>
          </a:prstGeom>
          <a:ln w="57240">
            <a:solidFill>
              <a:schemeClr val="accent1">
                <a:tint val="60000"/>
              </a:schemeClr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0" name="Line 3"/>
          <p:cNvSpPr/>
          <p:nvPr/>
        </p:nvSpPr>
        <p:spPr>
          <a:xfrm>
            <a:off x="8991360" y="0"/>
            <a:ext cx="0" cy="6858000"/>
          </a:xfrm>
          <a:prstGeom prst="line">
            <a:avLst/>
          </a:prstGeom>
          <a:ln w="1908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1" name="CustomShape 4"/>
          <p:cNvSpPr/>
          <p:nvPr/>
        </p:nvSpPr>
        <p:spPr>
          <a:xfrm>
            <a:off x="8839080" y="0"/>
            <a:ext cx="303840" cy="6856920"/>
          </a:xfrm>
          <a:prstGeom prst="rect">
            <a:avLst/>
          </a:prstGeom>
          <a:solidFill>
            <a:schemeClr val="accent1">
              <a:tint val="60000"/>
              <a:alpha val="87000"/>
            </a:schemeClr>
          </a:solidFill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02" name="Line 5"/>
          <p:cNvSpPr/>
          <p:nvPr/>
        </p:nvSpPr>
        <p:spPr>
          <a:xfrm>
            <a:off x="8915400" y="0"/>
            <a:ext cx="0" cy="6858000"/>
          </a:xfrm>
          <a:prstGeom prst="line">
            <a:avLst/>
          </a:prstGeom>
          <a:ln w="9360">
            <a:solidFill>
              <a:schemeClr val="accent1"/>
            </a:solidFill>
            <a:round/>
          </a:ln>
        </p:spPr>
        <p:style>
          <a:lnRef idx="0"/>
          <a:fillRef idx="0"/>
          <a:effectRef idx="0"/>
          <a:fontRef idx="minor"/>
        </p:style>
      </p:sp>
      <p:sp>
        <p:nvSpPr>
          <p:cNvPr id="603" name="CustomShape 6"/>
          <p:cNvSpPr/>
          <p:nvPr/>
        </p:nvSpPr>
        <p:spPr>
          <a:xfrm>
            <a:off x="8156520" y="5715000"/>
            <a:ext cx="547560" cy="547560"/>
          </a:xfrm>
          <a:prstGeom prst="ellipse">
            <a:avLst/>
          </a:prstGeom>
          <a:ln>
            <a:noFill/>
          </a:ln>
          <a:effectLst>
            <a:outerShdw blurRad="50800" dir="5400000" dist="24840" rotWithShape="0">
              <a:srgbClr val="000000">
                <a:alpha val="40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04" name="PlaceHolder 7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605" name="PlaceHolder 8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18" r:id="rId2"/>
    <p:sldLayoutId id="2147483819" r:id="rId3"/>
    <p:sldLayoutId id="2147483820" r:id="rId4"/>
    <p:sldLayoutId id="2147483821" r:id="rId5"/>
    <p:sldLayoutId id="2147483822" r:id="rId6"/>
    <p:sldLayoutId id="2147483823" r:id="rId7"/>
    <p:sldLayoutId id="2147483824" r:id="rId8"/>
    <p:sldLayoutId id="2147483825" r:id="rId9"/>
    <p:sldLayoutId id="2147483826" r:id="rId10"/>
    <p:sldLayoutId id="2147483827" r:id="rId11"/>
    <p:sldLayoutId id="2147483828" r:id="rId12"/>
    <p:sldLayoutId id="2147483829" r:id="rId13"/>
  </p:sldLayoutIdLst>
</p:sldMaster>
</file>

<file path=ppt/slideMasters/slideMaster1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3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4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5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6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47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648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31" r:id="rId2"/>
    <p:sldLayoutId id="2147483832" r:id="rId3"/>
    <p:sldLayoutId id="2147483833" r:id="rId4"/>
    <p:sldLayoutId id="2147483834" r:id="rId5"/>
    <p:sldLayoutId id="2147483835" r:id="rId6"/>
    <p:sldLayoutId id="2147483836" r:id="rId7"/>
    <p:sldLayoutId id="2147483837" r:id="rId8"/>
    <p:sldLayoutId id="2147483838" r:id="rId9"/>
    <p:sldLayoutId id="2147483839" r:id="rId10"/>
    <p:sldLayoutId id="2147483840" r:id="rId11"/>
    <p:sldLayoutId id="2147483841" r:id="rId12"/>
    <p:sldLayoutId id="2147483842" r:id="rId13"/>
  </p:sldLayoutIdLst>
</p:sldMaster>
</file>

<file path=ppt/slideMasters/slideMaster1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86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87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88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89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90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91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692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693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44" r:id="rId2"/>
    <p:sldLayoutId id="2147483845" r:id="rId3"/>
    <p:sldLayoutId id="2147483846" r:id="rId4"/>
    <p:sldLayoutId id="2147483847" r:id="rId5"/>
    <p:sldLayoutId id="2147483848" r:id="rId6"/>
    <p:sldLayoutId id="2147483849" r:id="rId7"/>
    <p:sldLayoutId id="2147483850" r:id="rId8"/>
    <p:sldLayoutId id="2147483851" r:id="rId9"/>
    <p:sldLayoutId id="2147483852" r:id="rId10"/>
    <p:sldLayoutId id="2147483853" r:id="rId11"/>
    <p:sldLayoutId id="2147483854" r:id="rId12"/>
    <p:sldLayoutId id="2147483855" r:id="rId13"/>
  </p:sldLayoutIdLst>
</p:sldMaster>
</file>

<file path=ppt/slideMasters/slideMaster1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0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31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32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33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34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35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36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37" name="PlaceHolder 8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hu-HU" sz="1800" spc="-1" strike="noStrike">
                <a:latin typeface="Arial"/>
              </a:rPr>
              <a:t>Címszöveg formátumának szerkesztése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73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Vázlatszöveg formátumának szerkesztése</a:t>
            </a:r>
            <a:endParaRPr b="0" lang="hu-H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Második vázlatszint</a:t>
            </a:r>
            <a:endParaRPr b="0" lang="hu-H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Harmadik vázlatszint</a:t>
            </a:r>
            <a:endParaRPr b="0" lang="hu-H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Negyedik vázlatszint</a:t>
            </a:r>
            <a:endParaRPr b="0" lang="hu-H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Ötödik vázlatszint</a:t>
            </a:r>
            <a:endParaRPr b="0" lang="hu-H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Hatodik vázlatszint</a:t>
            </a:r>
            <a:endParaRPr b="0" lang="hu-H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Hetedik vázlatszint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739" name="PlaceHolder 10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Vázlatszöveg formátumának szerkesztése</a:t>
            </a:r>
            <a:endParaRPr b="0" lang="hu-H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Második vázlatszint</a:t>
            </a:r>
            <a:endParaRPr b="0" lang="hu-H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Harmadik vázlatszint</a:t>
            </a:r>
            <a:endParaRPr b="0" lang="hu-H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Negyedik vázlatszint</a:t>
            </a:r>
            <a:endParaRPr b="0" lang="hu-H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Ötödik vázlatszint</a:t>
            </a:r>
            <a:endParaRPr b="0" lang="hu-H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Hatodik vázlatszint</a:t>
            </a:r>
            <a:endParaRPr b="0" lang="hu-H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Hetedik vázlatszint</a:t>
            </a:r>
            <a:endParaRPr b="0" lang="hu-H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57" r:id="rId2"/>
    <p:sldLayoutId id="2147483858" r:id="rId3"/>
    <p:sldLayoutId id="2147483859" r:id="rId4"/>
    <p:sldLayoutId id="2147483860" r:id="rId5"/>
    <p:sldLayoutId id="2147483861" r:id="rId6"/>
    <p:sldLayoutId id="2147483862" r:id="rId7"/>
    <p:sldLayoutId id="2147483863" r:id="rId8"/>
    <p:sldLayoutId id="2147483864" r:id="rId9"/>
    <p:sldLayoutId id="2147483865" r:id="rId10"/>
    <p:sldLayoutId id="2147483866" r:id="rId11"/>
    <p:sldLayoutId id="2147483867" r:id="rId12"/>
    <p:sldLayoutId id="2147483868" r:id="rId13"/>
  </p:sldLayoutIdLst>
</p:sldMaster>
</file>

<file path=ppt/slideMasters/slideMaster1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6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77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78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79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80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81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82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783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784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870" r:id="rId2"/>
    <p:sldLayoutId id="2147483871" r:id="rId3"/>
    <p:sldLayoutId id="2147483872" r:id="rId4"/>
    <p:sldLayoutId id="2147483873" r:id="rId5"/>
    <p:sldLayoutId id="2147483874" r:id="rId6"/>
    <p:sldLayoutId id="2147483875" r:id="rId7"/>
    <p:sldLayoutId id="2147483876" r:id="rId8"/>
    <p:sldLayoutId id="2147483877" r:id="rId9"/>
    <p:sldLayoutId id="2147483878" r:id="rId10"/>
    <p:sldLayoutId id="2147483879" r:id="rId11"/>
    <p:sldLayoutId id="2147483880" r:id="rId12"/>
    <p:sldLayoutId id="2147483881" r:id="rId13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6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7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8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49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50" name="PlaceHolder 6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51" name="PlaceHolder 7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89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0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1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2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3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4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95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96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  <p:sldLayoutId id="2147483686" r:id="rId13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4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5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6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7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8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39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40" name="PlaceHolder 8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hu-HU" sz="1800" spc="-1" strike="noStrike">
                <a:latin typeface="Arial"/>
              </a:rPr>
              <a:t>Címszöveg formátumának szerkesztése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141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Vázlatszöveg formátumának szerkesztése</a:t>
            </a:r>
            <a:endParaRPr b="0" lang="hu-H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Második vázlatszint</a:t>
            </a:r>
            <a:endParaRPr b="0" lang="hu-H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Harmadik vázlatszint</a:t>
            </a:r>
            <a:endParaRPr b="0" lang="hu-H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Negyedik vázlatszint</a:t>
            </a:r>
            <a:endParaRPr b="0" lang="hu-H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Ötödik vázlatszint</a:t>
            </a:r>
            <a:endParaRPr b="0" lang="hu-H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Hatodik vázlatszint</a:t>
            </a:r>
            <a:endParaRPr b="0" lang="hu-H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Hetedik vázlatszint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142" name="PlaceHolder 10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Vázlatszöveg formátumának szerkesztése</a:t>
            </a:r>
            <a:endParaRPr b="0" lang="hu-H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Második vázlatszint</a:t>
            </a:r>
            <a:endParaRPr b="0" lang="hu-H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Harmadik vázlatszint</a:t>
            </a:r>
            <a:endParaRPr b="0" lang="hu-H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Negyedik vázlatszint</a:t>
            </a:r>
            <a:endParaRPr b="0" lang="hu-H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Ötödik vázlatszint</a:t>
            </a:r>
            <a:endParaRPr b="0" lang="hu-H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Hatodik vázlatszint</a:t>
            </a:r>
            <a:endParaRPr b="0" lang="hu-H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Hetedik vázlatszint</a:t>
            </a:r>
            <a:endParaRPr b="0" lang="hu-H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  <p:sldLayoutId id="2147483698" r:id="rId12"/>
    <p:sldLayoutId id="2147483699" r:id="rId13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0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1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2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3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4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5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186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187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  <p:sldLayoutId id="2147483711" r:id="rId12"/>
    <p:sldLayoutId id="2147483712" r:id="rId13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5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6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7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8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29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0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31" name="PlaceHolder 8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hu-HU" sz="1800" spc="-1" strike="noStrike">
                <a:latin typeface="Arial"/>
              </a:rPr>
              <a:t>Címszöveg formátumának szerkesztése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232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Vázlatszöveg formátumának szerkesztése</a:t>
            </a:r>
            <a:endParaRPr b="0" lang="hu-H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Második vázlatszint</a:t>
            </a:r>
            <a:endParaRPr b="0" lang="hu-H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Harmadik vázlatszint</a:t>
            </a:r>
            <a:endParaRPr b="0" lang="hu-H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Negyedik vázlatszint</a:t>
            </a:r>
            <a:endParaRPr b="0" lang="hu-H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Ötödik vázlatszint</a:t>
            </a:r>
            <a:endParaRPr b="0" lang="hu-H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Hatodik vázlatszint</a:t>
            </a:r>
            <a:endParaRPr b="0" lang="hu-H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Hetedik vázlatszint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233" name="PlaceHolder 10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Vázlatszöveg formátumának szerkesztése</a:t>
            </a:r>
            <a:endParaRPr b="0" lang="hu-H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Második vázlatszint</a:t>
            </a:r>
            <a:endParaRPr b="0" lang="hu-H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Harmadik vázlatszint</a:t>
            </a:r>
            <a:endParaRPr b="0" lang="hu-H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Negyedik vázlatszint</a:t>
            </a:r>
            <a:endParaRPr b="0" lang="hu-H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Ötödik vázlatszint</a:t>
            </a:r>
            <a:endParaRPr b="0" lang="hu-H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Hatodik vázlatszint</a:t>
            </a:r>
            <a:endParaRPr b="0" lang="hu-H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Hetedik vázlatszint</a:t>
            </a:r>
            <a:endParaRPr b="0" lang="hu-H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14" r:id="rId2"/>
    <p:sldLayoutId id="2147483715" r:id="rId3"/>
    <p:sldLayoutId id="2147483716" r:id="rId4"/>
    <p:sldLayoutId id="2147483717" r:id="rId5"/>
    <p:sldLayoutId id="2147483718" r:id="rId6"/>
    <p:sldLayoutId id="2147483719" r:id="rId7"/>
    <p:sldLayoutId id="2147483720" r:id="rId8"/>
    <p:sldLayoutId id="2147483721" r:id="rId9"/>
    <p:sldLayoutId id="2147483722" r:id="rId10"/>
    <p:sldLayoutId id="2147483723" r:id="rId11"/>
    <p:sldLayoutId id="2147483724" r:id="rId12"/>
    <p:sldLayoutId id="2147483725" r:id="rId13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0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1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2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3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4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5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6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277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27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27" r:id="rId2"/>
    <p:sldLayoutId id="2147483728" r:id="rId3"/>
    <p:sldLayoutId id="2147483729" r:id="rId4"/>
    <p:sldLayoutId id="2147483730" r:id="rId5"/>
    <p:sldLayoutId id="2147483731" r:id="rId6"/>
    <p:sldLayoutId id="2147483732" r:id="rId7"/>
    <p:sldLayoutId id="2147483733" r:id="rId8"/>
    <p:sldLayoutId id="2147483734" r:id="rId9"/>
    <p:sldLayoutId id="2147483735" r:id="rId10"/>
    <p:sldLayoutId id="2147483736" r:id="rId11"/>
    <p:sldLayoutId id="2147483737" r:id="rId12"/>
    <p:sldLayoutId id="2147483738" r:id="rId13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5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16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17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18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19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20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21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22" name="PlaceHolder 8"/>
          <p:cNvSpPr>
            <a:spLocks noGrp="1"/>
          </p:cNvSpPr>
          <p:nvPr>
            <p:ph type="title"/>
          </p:nvPr>
        </p:nvSpPr>
        <p:spPr>
          <a:xfrm>
            <a:off x="457200" y="273600"/>
            <a:ext cx="8229240" cy="114480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r>
              <a:rPr b="0" lang="hu-HU" sz="4400" spc="-1" strike="noStrike">
                <a:latin typeface="Arial"/>
              </a:rPr>
              <a:t>Címszöveg formátumának szerkesztése</a:t>
            </a:r>
            <a:endParaRPr b="0" lang="hu-HU" sz="4400" spc="-1" strike="noStrike">
              <a:latin typeface="Arial"/>
            </a:endParaRPr>
          </a:p>
        </p:txBody>
      </p:sp>
      <p:sp>
        <p:nvSpPr>
          <p:cNvPr id="323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82292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3200" spc="-1" strike="noStrike">
                <a:latin typeface="Arial"/>
              </a:rPr>
              <a:t>Vázlatszöveg formátumának szerkesztése</a:t>
            </a:r>
            <a:endParaRPr b="0" lang="hu-HU" sz="32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800" spc="-1" strike="noStrike">
                <a:latin typeface="Arial"/>
              </a:rPr>
              <a:t>Második vázlatszint</a:t>
            </a:r>
            <a:endParaRPr b="0" lang="hu-HU" sz="2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400" spc="-1" strike="noStrike">
                <a:latin typeface="Arial"/>
              </a:rPr>
              <a:t>Harmadik vázlatszint</a:t>
            </a:r>
            <a:endParaRPr b="0" lang="hu-HU" sz="24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2000" spc="-1" strike="noStrike">
                <a:latin typeface="Arial"/>
              </a:rPr>
              <a:t>Negyedik vázlatszint</a:t>
            </a:r>
            <a:endParaRPr b="0" lang="hu-HU" sz="20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Ötödik vázlatszint</a:t>
            </a:r>
            <a:endParaRPr b="0" lang="hu-HU" sz="20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Hatodik vázlatszint</a:t>
            </a:r>
            <a:endParaRPr b="0" lang="hu-HU" sz="20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2000" spc="-1" strike="noStrike">
                <a:latin typeface="Arial"/>
              </a:rPr>
              <a:t>Hetedik vázlatszint</a:t>
            </a:r>
            <a:endParaRPr b="0" lang="hu-HU" sz="20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e7dec9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CustomShape 1"/>
          <p:cNvSpPr/>
          <p:nvPr/>
        </p:nvSpPr>
        <p:spPr>
          <a:xfrm>
            <a:off x="-815760" y="-815760"/>
            <a:ext cx="1635480" cy="1635480"/>
          </a:xfrm>
          <a:prstGeom prst="pie">
            <a:avLst>
              <a:gd name="adj1" fmla="val 0"/>
              <a:gd name="adj2" fmla="val 5402120"/>
            </a:avLst>
          </a:prstGeom>
          <a:solidFill>
            <a:schemeClr val="bg2">
              <a:tint val="18000"/>
              <a:satMod val="220000"/>
              <a:alpha val="33000"/>
            </a:schemeClr>
          </a:solidFill>
          <a:ln cap="rnd" w="3240">
            <a:solidFill>
              <a:schemeClr val="bg2">
                <a:shade val="70000"/>
                <a:satMod val="200000"/>
                <a:alpha val="10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1" name="CustomShape 2"/>
          <p:cNvSpPr/>
          <p:nvPr/>
        </p:nvSpPr>
        <p:spPr>
          <a:xfrm>
            <a:off x="168840" y="21240"/>
            <a:ext cx="1698840" cy="1698840"/>
          </a:xfrm>
          <a:prstGeom prst="ellipse">
            <a:avLst/>
          </a:prstGeom>
          <a:noFill/>
          <a:ln cap="rnd" w="27360">
            <a:solidFill>
              <a:schemeClr val="bg2">
                <a:tint val="45000"/>
                <a:satMod val="325000"/>
                <a:alpha val="100000"/>
              </a:schemeClr>
            </a:solidFill>
            <a:round/>
          </a:ln>
          <a:effectLst>
            <a:outerShdw algn="tl" blurRad="25400" dir="5400000" dist="25560" rotWithShape="0">
              <a:schemeClr val="bg2">
                <a:shade val="50000"/>
                <a:satMod val="150000"/>
                <a:alpha val="8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2" name="CustomShape 3"/>
          <p:cNvSpPr/>
          <p:nvPr/>
        </p:nvSpPr>
        <p:spPr>
          <a:xfrm rot="2315400">
            <a:off x="182520" y="1052640"/>
            <a:ext cx="1122480" cy="1099440"/>
          </a:xfrm>
          <a:prstGeom prst="donut">
            <a:avLst>
              <a:gd name="adj" fmla="val 11833"/>
            </a:avLst>
          </a:prstGeom>
          <a:gradFill rotWithShape="0">
            <a:gsLst>
              <a:gs pos="0">
                <a:srgbClr val="fefaf6"/>
              </a:gs>
              <a:gs pos="100000">
                <a:srgbClr val="eed18e"/>
              </a:gs>
            </a:gsLst>
            <a:path path="circle"/>
          </a:gradFill>
          <a:ln cap="rnd" w="7200">
            <a:solidFill>
              <a:schemeClr val="bg2">
                <a:shade val="60000"/>
                <a:satMod val="220000"/>
                <a:alpha val="100000"/>
              </a:schemeClr>
            </a:solidFill>
            <a:round/>
          </a:ln>
          <a:effectLst>
            <a:outerShdw algn="tl" blurRad="12700" dir="4686680" dist="13979" rotWithShape="0">
              <a:schemeClr val="bg2">
                <a:shade val="10000"/>
                <a:satMod val="200000"/>
                <a:alpha val="3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3" name="CustomShape 4"/>
          <p:cNvSpPr/>
          <p:nvPr/>
        </p:nvSpPr>
        <p:spPr>
          <a:xfrm>
            <a:off x="1013040" y="0"/>
            <a:ext cx="812772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4" name="CustomShape 5"/>
          <p:cNvSpPr/>
          <p:nvPr/>
        </p:nvSpPr>
        <p:spPr>
          <a:xfrm>
            <a:off x="1014840" y="0"/>
            <a:ext cx="69840" cy="6854760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algn="tl" blurRad="38550" dir="10800000" dist="38160" rotWithShape="0">
              <a:schemeClr val="bg2">
                <a:shade val="20000"/>
                <a:satMod val="110000"/>
                <a:alpha val="25000"/>
              </a:schemeClr>
            </a:outerShdw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5" name="CustomShape 6"/>
          <p:cNvSpPr/>
          <p:nvPr/>
        </p:nvSpPr>
        <p:spPr>
          <a:xfrm>
            <a:off x="921600" y="1413720"/>
            <a:ext cx="207000" cy="207000"/>
          </a:xfrm>
          <a:prstGeom prst="ellipse">
            <a:avLst/>
          </a:prstGeom>
          <a:gradFill rotWithShape="0">
            <a:gsLst>
              <a:gs pos="0">
                <a:srgbClr val="daf5fe"/>
              </a:gs>
              <a:gs pos="100000">
                <a:srgbClr val="00aad4"/>
              </a:gs>
            </a:gsLst>
            <a:path path="circle"/>
          </a:gradFill>
          <a:ln cap="rnd" w="2160">
            <a:solidFill>
              <a:schemeClr val="accent1">
                <a:shade val="90000"/>
                <a:satMod val="110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6" name="CustomShape 7"/>
          <p:cNvSpPr/>
          <p:nvPr/>
        </p:nvSpPr>
        <p:spPr>
          <a:xfrm>
            <a:off x="1157040" y="1344960"/>
            <a:ext cx="60840" cy="60840"/>
          </a:xfrm>
          <a:prstGeom prst="ellipse">
            <a:avLst/>
          </a:prstGeom>
          <a:noFill/>
          <a:ln cap="rnd" w="12600">
            <a:solidFill>
              <a:schemeClr val="accent1">
                <a:shade val="75000"/>
                <a:alpha val="60000"/>
              </a:schemeClr>
            </a:solidFill>
            <a:round/>
          </a:ln>
          <a:effectLst>
            <a:outerShdw blurRad="63500" dir="5400000" dist="25560" rotWithShape="0">
              <a:srgbClr val="000000">
                <a:alpha val="44000"/>
              </a:srgbClr>
            </a:outerShdw>
          </a:effectLst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/>
        </p:style>
      </p:sp>
      <p:sp>
        <p:nvSpPr>
          <p:cNvPr id="367" name="PlaceHolder 8"/>
          <p:cNvSpPr>
            <a:spLocks noGrp="1"/>
          </p:cNvSpPr>
          <p:nvPr>
            <p:ph type="title"/>
          </p:nvPr>
        </p:nvSpPr>
        <p:spPr>
          <a:xfrm>
            <a:off x="457200" y="273240"/>
            <a:ext cx="8228880" cy="1145160"/>
          </a:xfrm>
          <a:prstGeom prst="rect">
            <a:avLst/>
          </a:prstGeom>
        </p:spPr>
        <p:txBody>
          <a:bodyPr lIns="0" rIns="0" tIns="0" bIns="0" anchor="ctr">
            <a:spAutoFit/>
          </a:bodyPr>
          <a:p>
            <a:r>
              <a:rPr b="0" lang="hu-HU" sz="1800" spc="-1" strike="noStrike">
                <a:latin typeface="Arial"/>
              </a:rPr>
              <a:t>Címszöveg formátumának szerkesztése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368" name="PlaceHolder 9"/>
          <p:cNvSpPr>
            <a:spLocks noGrp="1"/>
          </p:cNvSpPr>
          <p:nvPr>
            <p:ph type="body"/>
          </p:nvPr>
        </p:nvSpPr>
        <p:spPr>
          <a:xfrm>
            <a:off x="45720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Vázlatszöveg formátumának szerkesztése</a:t>
            </a:r>
            <a:endParaRPr b="0" lang="hu-H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Második vázlatszint</a:t>
            </a:r>
            <a:endParaRPr b="0" lang="hu-H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Harmadik vázlatszint</a:t>
            </a:r>
            <a:endParaRPr b="0" lang="hu-H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Negyedik vázlatszint</a:t>
            </a:r>
            <a:endParaRPr b="0" lang="hu-H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Ötödik vázlatszint</a:t>
            </a:r>
            <a:endParaRPr b="0" lang="hu-H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Hatodik vázlatszint</a:t>
            </a:r>
            <a:endParaRPr b="0" lang="hu-H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Hetedik vázlatszint</a:t>
            </a:r>
            <a:endParaRPr b="0" lang="hu-HU" sz="1800" spc="-1" strike="noStrike">
              <a:latin typeface="Arial"/>
            </a:endParaRPr>
          </a:p>
        </p:txBody>
      </p:sp>
      <p:sp>
        <p:nvSpPr>
          <p:cNvPr id="369" name="PlaceHolder 10"/>
          <p:cNvSpPr>
            <a:spLocks noGrp="1"/>
          </p:cNvSpPr>
          <p:nvPr>
            <p:ph type="body"/>
          </p:nvPr>
        </p:nvSpPr>
        <p:spPr>
          <a:xfrm>
            <a:off x="4674240" y="1604520"/>
            <a:ext cx="4015440" cy="397692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Vázlatszöveg formátumának szerkesztése</a:t>
            </a:r>
            <a:endParaRPr b="0" lang="hu-HU" sz="1800" spc="-1" strike="noStrike"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Második vázlatszint</a:t>
            </a:r>
            <a:endParaRPr b="0" lang="hu-HU" sz="1800" spc="-1" strike="noStrike"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Harmadik vázlatszint</a:t>
            </a:r>
            <a:endParaRPr b="0" lang="hu-HU" sz="1800" spc="-1" strike="noStrike"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hu-HU" sz="1800" spc="-1" strike="noStrike">
                <a:latin typeface="Arial"/>
              </a:rPr>
              <a:t>Negyedik vázlatszint</a:t>
            </a:r>
            <a:endParaRPr b="0" lang="hu-HU" sz="1800" spc="-1" strike="noStrike"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Ötödik vázlatszint</a:t>
            </a:r>
            <a:endParaRPr b="0" lang="hu-HU" sz="1800" spc="-1" strike="noStrike"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Hatodik vázlatszint</a:t>
            </a:r>
            <a:endParaRPr b="0" lang="hu-HU" sz="1800" spc="-1" strike="noStrike"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hu-HU" sz="1800" spc="-1" strike="noStrike">
                <a:latin typeface="Arial"/>
              </a:rPr>
              <a:t>Hetedik vázlatszint</a:t>
            </a:r>
            <a:endParaRPr b="0" lang="hu-HU" sz="1800" spc="-1" strike="noStrike">
              <a:latin typeface="Arial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753" r:id="rId2"/>
    <p:sldLayoutId id="2147483754" r:id="rId3"/>
    <p:sldLayoutId id="2147483755" r:id="rId4"/>
    <p:sldLayoutId id="2147483756" r:id="rId5"/>
    <p:sldLayoutId id="2147483757" r:id="rId6"/>
    <p:sldLayoutId id="2147483758" r:id="rId7"/>
    <p:sldLayoutId id="2147483759" r:id="rId8"/>
    <p:sldLayoutId id="2147483760" r:id="rId9"/>
    <p:sldLayoutId id="2147483761" r:id="rId10"/>
    <p:sldLayoutId id="2147483762" r:id="rId11"/>
    <p:sldLayoutId id="2147483763" r:id="rId12"/>
    <p:sldLayoutId id="2147483764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85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://bakemyday.hu/" TargetMode="External"/><Relationship Id="rId2" Type="http://schemas.openxmlformats.org/officeDocument/2006/relationships/slideLayout" Target="../slideLayouts/slideLayout169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69.xml"/>
</Relationships>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96.xml"/>
</Relationships>
</file>

<file path=ppt/slides/_rels/slide17.xml.rels><?xml version="1.0" encoding="UTF-8"?>
<Relationships xmlns="http://schemas.openxmlformats.org/package/2006/relationships"><Relationship Id="rId1" Type="http://schemas.openxmlformats.org/officeDocument/2006/relationships/image" Target="../media/image3.jpeg"/><Relationship Id="rId2" Type="http://schemas.openxmlformats.org/officeDocument/2006/relationships/image" Target="../media/image4.jpeg"/><Relationship Id="rId3" Type="http://schemas.openxmlformats.org/officeDocument/2006/relationships/image" Target="../media/image5.jpeg"/><Relationship Id="rId4" Type="http://schemas.openxmlformats.org/officeDocument/2006/relationships/image" Target="../media/image6.jpeg"/><Relationship Id="rId5" Type="http://schemas.openxmlformats.org/officeDocument/2006/relationships/image" Target="../media/image7.wmf"/><Relationship Id="rId6" Type="http://schemas.openxmlformats.org/officeDocument/2006/relationships/image" Target="../media/image8.jpeg"/><Relationship Id="rId7" Type="http://schemas.openxmlformats.org/officeDocument/2006/relationships/image" Target="../media/image9.jpeg"/><Relationship Id="rId8" Type="http://schemas.openxmlformats.org/officeDocument/2006/relationships/slideLayout" Target="../slideLayouts/slideLayout49.xml"/>
</Relationships>
</file>

<file path=ppt/slides/_rels/slide18.xml.rels><?xml version="1.0" encoding="UTF-8"?>
<Relationships xmlns="http://schemas.openxmlformats.org/package/2006/relationships"><Relationship Id="rId1" Type="http://schemas.openxmlformats.org/officeDocument/2006/relationships/image" Target="../media/image10.jpeg"/><Relationship Id="rId2" Type="http://schemas.openxmlformats.org/officeDocument/2006/relationships/image" Target="../media/image11.jpeg"/><Relationship Id="rId3" Type="http://schemas.openxmlformats.org/officeDocument/2006/relationships/image" Target="../media/image12.jpeg"/><Relationship Id="rId4" Type="http://schemas.openxmlformats.org/officeDocument/2006/relationships/image" Target="../media/image13.jpeg"/><Relationship Id="rId5" Type="http://schemas.openxmlformats.org/officeDocument/2006/relationships/image" Target="../media/image14.jpeg"/><Relationship Id="rId6" Type="http://schemas.openxmlformats.org/officeDocument/2006/relationships/image" Target="../media/image15.jpeg"/><Relationship Id="rId7" Type="http://schemas.openxmlformats.org/officeDocument/2006/relationships/image" Target="../media/image16.png"/><Relationship Id="rId8" Type="http://schemas.openxmlformats.org/officeDocument/2006/relationships/image" Target="../media/image17.png"/><Relationship Id="rId9" Type="http://schemas.openxmlformats.org/officeDocument/2006/relationships/slideLayout" Target="../slideLayouts/slideLayout205.xml"/>
</Relationships>
</file>

<file path=ppt/slides/_rels/slide19.xml.rels><?xml version="1.0" encoding="UTF-8"?>
<Relationships xmlns="http://schemas.openxmlformats.org/package/2006/relationships"><Relationship Id="rId1" Type="http://schemas.openxmlformats.org/officeDocument/2006/relationships/image" Target="../media/image18.jpeg"/><Relationship Id="rId2" Type="http://schemas.openxmlformats.org/officeDocument/2006/relationships/image" Target="../media/image19.jpeg"/><Relationship Id="rId3" Type="http://schemas.openxmlformats.org/officeDocument/2006/relationships/image" Target="../media/image20.png"/><Relationship Id="rId4" Type="http://schemas.openxmlformats.org/officeDocument/2006/relationships/image" Target="../media/image21.wmf"/><Relationship Id="rId5" Type="http://schemas.openxmlformats.org/officeDocument/2006/relationships/image" Target="../media/image22.jpeg"/><Relationship Id="rId6" Type="http://schemas.openxmlformats.org/officeDocument/2006/relationships/image" Target="../media/image23.jpeg"/><Relationship Id="rId7" Type="http://schemas.openxmlformats.org/officeDocument/2006/relationships/image" Target="../media/image24.jpeg"/><Relationship Id="rId8" Type="http://schemas.openxmlformats.org/officeDocument/2006/relationships/image" Target="../media/image25.jpeg"/><Relationship Id="rId9" Type="http://schemas.openxmlformats.org/officeDocument/2006/relationships/slideLayout" Target="../slideLayouts/slideLayout205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1.xml"/>
</Relationships>
</file>

<file path=ppt/slides/_rels/slide20.xml.rels><?xml version="1.0" encoding="UTF-8"?>
<Relationships xmlns="http://schemas.openxmlformats.org/package/2006/relationships"><Relationship Id="rId1" Type="http://schemas.openxmlformats.org/officeDocument/2006/relationships/image" Target="../media/image26.jpeg"/><Relationship Id="rId2" Type="http://schemas.openxmlformats.org/officeDocument/2006/relationships/slideLayout" Target="../slideLayouts/slideLayout121.xml"/><Relationship Id="rId3" Type="http://schemas.openxmlformats.org/officeDocument/2006/relationships/notesSlide" Target="../notesSlides/notesSlide20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25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0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49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hyperlink" Target="https://www.kormanyhivatal.hu/hu/budapest/jarasok/foglalkoztatasi-rehabilitacio" TargetMode="External"/><Relationship Id="rId2" Type="http://schemas.openxmlformats.org/officeDocument/2006/relationships/hyperlink" Target="https://www.kormanyhivatal.hu/hu/budapest/szervezeti-egyseg/rehabilitacios-foosztaly" TargetMode="External"/><Relationship Id="rId3" Type="http://schemas.openxmlformats.org/officeDocument/2006/relationships/slideLayout" Target="../slideLayouts/slideLayout18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64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7" name="CustomShape 1"/>
          <p:cNvSpPr/>
          <p:nvPr/>
        </p:nvSpPr>
        <p:spPr>
          <a:xfrm>
            <a:off x="4929120" y="285840"/>
            <a:ext cx="4068720" cy="2851920"/>
          </a:xfrm>
          <a:prstGeom prst="roundRect">
            <a:avLst>
              <a:gd name="adj" fmla="val 16667"/>
            </a:avLst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 algn="ctr">
              <a:lnSpc>
                <a:spcPct val="100000"/>
              </a:lnSpc>
            </a:pPr>
            <a:r>
              <a:rPr b="1" lang="hu-HU" sz="2800" spc="-1" strike="noStrike">
                <a:solidFill>
                  <a:srgbClr val="ffffff"/>
                </a:solidFill>
                <a:latin typeface="Gill Sans MT"/>
                <a:ea typeface="DejaVu Sans"/>
              </a:rPr>
              <a:t>Intézményen belüli és kívüli foglalkoztatás lehetőségei</a:t>
            </a:r>
            <a:endParaRPr b="0" lang="hu-HU" sz="2800" spc="-1" strike="noStrike">
              <a:latin typeface="Arial"/>
            </a:endParaRPr>
          </a:p>
        </p:txBody>
      </p:sp>
      <p:sp>
        <p:nvSpPr>
          <p:cNvPr id="828" name="CustomShape 2"/>
          <p:cNvSpPr/>
          <p:nvPr/>
        </p:nvSpPr>
        <p:spPr>
          <a:xfrm>
            <a:off x="971640" y="3933000"/>
            <a:ext cx="3093120" cy="2085120"/>
          </a:xfrm>
          <a:prstGeom prst="ellipse">
            <a:avLst/>
          </a:prstGeom>
          <a:ln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Kovács Ibolya</a:t>
            </a:r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1800" spc="-1" strike="noStrike">
                <a:solidFill>
                  <a:srgbClr val="ffffff"/>
                </a:solidFill>
                <a:latin typeface="Gill Sans MT"/>
                <a:ea typeface="DejaVu Sans"/>
              </a:rPr>
              <a:t>szociális és rehabilitációs szakértő</a:t>
            </a:r>
            <a:endParaRPr b="0" lang="hu-HU" sz="1800" spc="-1" strike="noStrike">
              <a:latin typeface="Arial"/>
            </a:endParaRPr>
          </a:p>
        </p:txBody>
      </p:sp>
      <p:pic>
        <p:nvPicPr>
          <p:cNvPr id="829" name="Kép 628" descr=""/>
          <p:cNvPicPr/>
          <p:nvPr/>
        </p:nvPicPr>
        <p:blipFill>
          <a:blip r:embed="rId1"/>
          <a:stretch/>
        </p:blipFill>
        <p:spPr>
          <a:xfrm>
            <a:off x="4968000" y="3456000"/>
            <a:ext cx="3144960" cy="2952000"/>
          </a:xfrm>
          <a:prstGeom prst="rect">
            <a:avLst/>
          </a:prstGeom>
          <a:ln>
            <a:noFill/>
          </a:ln>
        </p:spPr>
      </p:pic>
      <p:pic>
        <p:nvPicPr>
          <p:cNvPr id="830" name="" descr=""/>
          <p:cNvPicPr/>
          <p:nvPr/>
        </p:nvPicPr>
        <p:blipFill>
          <a:blip r:embed="rId2"/>
          <a:stretch/>
        </p:blipFill>
        <p:spPr>
          <a:xfrm>
            <a:off x="1584000" y="311760"/>
            <a:ext cx="2520000" cy="30002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2" name="CustomShape 1"/>
          <p:cNvSpPr/>
          <p:nvPr/>
        </p:nvSpPr>
        <p:spPr>
          <a:xfrm>
            <a:off x="1071360" y="332640"/>
            <a:ext cx="7612200" cy="1005480"/>
          </a:xfrm>
          <a:prstGeom prst="rect">
            <a:avLst/>
          </a:prstGeom>
          <a:gradFill rotWithShape="0">
            <a:gsLst>
              <a:gs pos="0">
                <a:srgbClr val="ffe8cf"/>
              </a:gs>
              <a:gs pos="100000">
                <a:srgbClr val="fff6ec">
                  <a:alpha val="0"/>
                </a:srgbClr>
              </a:gs>
            </a:gsLst>
            <a:lin ang="16200000"/>
          </a:gradFill>
          <a:ln>
            <a:solidFill>
              <a:srgbClr val="feb603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572314"/>
                </a:solidFill>
                <a:latin typeface="Gill Sans MT"/>
                <a:ea typeface="DejaVu Sans"/>
              </a:rPr>
              <a:t>Nyílt piaci foglalkoztatás </a:t>
            </a:r>
            <a:endParaRPr b="0" lang="hu-HU" sz="3200" spc="-1" strike="noStrike">
              <a:latin typeface="Arial"/>
            </a:endParaRPr>
          </a:p>
        </p:txBody>
      </p:sp>
      <p:sp>
        <p:nvSpPr>
          <p:cNvPr id="853" name="CustomShape 2"/>
          <p:cNvSpPr/>
          <p:nvPr/>
        </p:nvSpPr>
        <p:spPr>
          <a:xfrm>
            <a:off x="1071360" y="1340640"/>
            <a:ext cx="7890480" cy="5182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5000"/>
          </a:bodyPr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1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Akadályok: fogyatékossággal, egészségkárosodással nem  minden munkakör látható el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, pl. pszichiátriai betegeknél érzelmi megterheléssel járó munka nem</a:t>
            </a: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1" lang="hu-HU" sz="2400" spc="-1" strike="noStrike" u="sng">
                <a:solidFill>
                  <a:srgbClr val="ff0000"/>
                </a:solidFill>
                <a:uFillTx/>
                <a:latin typeface="Calibri"/>
                <a:ea typeface="DejaVu Sans"/>
              </a:rPr>
              <a:t>Munka törvénykönyve szabályai (20 §. )</a:t>
            </a: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 Cselekvőképességében </a:t>
            </a:r>
            <a:r>
              <a:rPr b="0" lang="hu-HU" sz="2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részlegesen korlátozott 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személy munkaszerződés megkötésére vagy kötelezettségvállalásra irányuló jognyilatkozatához -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a munkaviszonnyal összefüggő ügycsoportban- 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a törvényes képviselő </a:t>
            </a:r>
            <a:r>
              <a:rPr b="0" lang="hu-HU" sz="2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hozzájárulása 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szükséges. Munkaviszonnyal kapcsolatos egyéb nyilatkozatot önállóan is tehet. </a:t>
            </a: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- </a:t>
            </a:r>
            <a:r>
              <a:rPr b="0" lang="hu-HU" sz="2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cselekvőképességet teljesen korlátozó 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gondnokság alatt álló személyek is lehetnek munkavállalók. Mivel belátási képességük tartósan, teljesen hiányzik, munkaviszonyra vonatkozó valamennyi jognyilatkozatot </a:t>
            </a:r>
            <a:r>
              <a:rPr b="0" lang="hu-HU" sz="2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csak törvényes képviselőjük tehet </a:t>
            </a:r>
            <a:r>
              <a:rPr b="0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helyettük, vagy nevükben.</a:t>
            </a: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</a:pPr>
            <a:r>
              <a:rPr b="0" lang="hu-HU" sz="2400" spc="-1" strike="noStrike">
                <a:solidFill>
                  <a:srgbClr val="000000"/>
                </a:solidFill>
                <a:latin typeface="Calibri"/>
                <a:ea typeface="DejaVu Sans"/>
              </a:rPr>
              <a:t>Mt. kimondja, hogy a cselekvőképtelen munkavállaló </a:t>
            </a:r>
            <a:r>
              <a:rPr b="0" lang="hu-HU" sz="2400" spc="-1" strike="noStrike" u="sng">
                <a:solidFill>
                  <a:srgbClr val="000000"/>
                </a:solidFill>
                <a:uFillTx/>
                <a:latin typeface="Calibri"/>
                <a:ea typeface="DejaVu Sans"/>
              </a:rPr>
              <a:t>csak olyan munkakörre létesíthet munkaviszonyt, amelyet egészségi állapotánál fogva tartósan, és folyamatosan képes ellátni. </a:t>
            </a: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4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4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CustomShape 1"/>
          <p:cNvSpPr/>
          <p:nvPr/>
        </p:nvSpPr>
        <p:spPr>
          <a:xfrm>
            <a:off x="1435680" y="-225360"/>
            <a:ext cx="7494840" cy="1721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br/>
            <a:br/>
            <a:r>
              <a:rPr b="1" lang="hu-HU" sz="3200" spc="-1" strike="noStrike">
                <a:solidFill>
                  <a:srgbClr val="000000"/>
                </a:solidFill>
                <a:latin typeface="Arial"/>
                <a:ea typeface="DejaVu Sans"/>
              </a:rPr>
              <a:t>Kötelezettségek - kedvezmények</a:t>
            </a:r>
            <a:br/>
            <a:endParaRPr b="0" lang="hu-HU" sz="3200" spc="-1" strike="noStrike">
              <a:latin typeface="Arial"/>
            </a:endParaRPr>
          </a:p>
        </p:txBody>
      </p:sp>
      <p:sp>
        <p:nvSpPr>
          <p:cNvPr id="855" name="CustomShape 2"/>
          <p:cNvSpPr/>
          <p:nvPr/>
        </p:nvSpPr>
        <p:spPr>
          <a:xfrm>
            <a:off x="395280" y="1196640"/>
            <a:ext cx="8494560" cy="5038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marL="457200" indent="-454680">
              <a:lnSpc>
                <a:spcPct val="13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1.</a:t>
            </a:r>
            <a:r>
              <a:rPr b="1" lang="hu-H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Munkáltató</a:t>
            </a: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:</a:t>
            </a: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12000"/>
              </a:lnSpc>
            </a:pPr>
            <a:r>
              <a:rPr b="1" lang="hu-HU" sz="2000" spc="-1" strike="noStrike">
                <a:solidFill>
                  <a:srgbClr val="ff0000"/>
                </a:solidFill>
                <a:latin typeface="Arial"/>
                <a:ea typeface="DejaVu Sans"/>
              </a:rPr>
              <a:t>a.) Rehabilitációs hozzájárulás = adó</a:t>
            </a:r>
            <a:endParaRPr b="0" lang="hu-HU" sz="2000" spc="-1" strike="noStrike">
              <a:latin typeface="Arial"/>
            </a:endParaRPr>
          </a:p>
          <a:p>
            <a:pPr marL="457200" indent="-454680" algn="just">
              <a:lnSpc>
                <a:spcPct val="112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Minden munkáltató köteles fizetni,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akinek az átlagos állományi létszáma 25 főt meghaladja, és a megváltozott munkaképességű dolgozók létszáma nem éri el az 5 %-ot. (tehát 25 fő felett már 1 fő alkalmazása kötelező)</a:t>
            </a:r>
            <a:r>
              <a:rPr b="0" lang="hu-HU" sz="2000" spc="-1" strike="noStrike">
                <a:solidFill>
                  <a:srgbClr val="ff0000"/>
                </a:solidFill>
                <a:latin typeface="Arial"/>
                <a:ea typeface="DejaVu Sans"/>
              </a:rPr>
              <a:t> </a:t>
            </a: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Mértéke 2021-ben: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a hiányzó megváltozott munkaképességű dolgozói létszám után </a:t>
            </a: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1.449.000,- Ft/fő/év</a:t>
            </a:r>
            <a:endParaRPr b="0" lang="hu-HU" sz="2000" spc="-1" strike="noStrike">
              <a:latin typeface="Arial"/>
            </a:endParaRPr>
          </a:p>
          <a:p>
            <a:pPr marL="457200" indent="-454680" algn="just">
              <a:lnSpc>
                <a:spcPct val="112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b.) </a:t>
            </a:r>
            <a:r>
              <a:rPr b="1" lang="hu-HU" sz="2000" spc="-1" strike="noStrike">
                <a:solidFill>
                  <a:srgbClr val="ff0000"/>
                </a:solidFill>
                <a:latin typeface="Arial"/>
                <a:ea typeface="DejaVu Sans"/>
              </a:rPr>
              <a:t>Szociális hozzájárulási adókedvezmény </a:t>
            </a: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– 2019. évtől</a:t>
            </a: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12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Megváltozott munkaképességű személy foglalkoztatása után (ha van érvényes komplex minősítése) nem kell fizetni járulékot -15,5 %-ot, de legfeljebb a minimálbér kétszeresének az adómértékkel megállapított összege lehet.</a:t>
            </a: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12000"/>
              </a:lnSpc>
            </a:pPr>
            <a:r>
              <a:rPr b="1" lang="hu-HU" sz="2000" spc="-1" strike="noStrike" u="sng">
                <a:solidFill>
                  <a:srgbClr val="000000"/>
                </a:solidFill>
                <a:uFillTx/>
                <a:latin typeface="Arial"/>
                <a:ea typeface="DejaVu Sans"/>
              </a:rPr>
              <a:t>2. Munkavállaló: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r>
              <a:rPr b="1" lang="hu-HU" sz="2000" spc="-1" strike="noStrike">
                <a:solidFill>
                  <a:srgbClr val="ff0000"/>
                </a:solidFill>
                <a:latin typeface="Arial"/>
                <a:ea typeface="DejaVu Sans"/>
              </a:rPr>
              <a:t>személyi adóalap kedvezmény súlyos fogyatékosság, tartós betegség esetén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2021-ben, </a:t>
            </a: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8.286.-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Ft/hó – 18 betegségcsoport, 720 féle betegség =szakorvosi igazolás</a:t>
            </a: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0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 algn="just">
              <a:lnSpc>
                <a:spcPct val="13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 algn="just">
              <a:lnSpc>
                <a:spcPct val="13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 algn="just">
              <a:lnSpc>
                <a:spcPct val="13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0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 algn="just">
              <a:lnSpc>
                <a:spcPct val="13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3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5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5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5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50000"/>
              </a:lnSpc>
            </a:pPr>
            <a:endParaRPr b="0" lang="hu-H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6" name="CustomShape 1"/>
          <p:cNvSpPr/>
          <p:nvPr/>
        </p:nvSpPr>
        <p:spPr>
          <a:xfrm>
            <a:off x="1071360" y="332640"/>
            <a:ext cx="7612200" cy="1005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572314"/>
                </a:solidFill>
                <a:latin typeface="Gill Sans MT"/>
                <a:ea typeface="DejaVu Sans"/>
              </a:rPr>
              <a:t>Kihez forduljunk álláskeresés ügyében? </a:t>
            </a:r>
            <a:endParaRPr b="0" lang="hu-HU" sz="3200" spc="-1" strike="noStrike">
              <a:latin typeface="Arial"/>
            </a:endParaRPr>
          </a:p>
        </p:txBody>
      </p:sp>
      <p:sp>
        <p:nvSpPr>
          <p:cNvPr id="857" name="CustomShape 2"/>
          <p:cNvSpPr/>
          <p:nvPr/>
        </p:nvSpPr>
        <p:spPr>
          <a:xfrm>
            <a:off x="1071360" y="1268640"/>
            <a:ext cx="7890480" cy="52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18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 u="sng">
                <a:solidFill>
                  <a:srgbClr val="ff0000"/>
                </a:solidFill>
                <a:uFillTx/>
                <a:latin typeface="Gill Sans MT"/>
                <a:ea typeface="DejaVu Sans"/>
              </a:rPr>
              <a:t>1. </a:t>
            </a: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Munkaügyi kirendeltség – ma Járási Hivatal </a:t>
            </a:r>
            <a:r>
              <a:rPr b="1" lang="hu-HU" sz="2600" spc="-1" strike="noStrike">
                <a:solidFill>
                  <a:srgbClr val="ff0000"/>
                </a:solidFill>
                <a:latin typeface="Gill Sans MT"/>
                <a:ea typeface="DejaVu Sans"/>
              </a:rPr>
              <a:t>Foglalkoztatási Osztálya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= regisztráció álláskeresőként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= munkaerő közvetítés, ,munkaerő-piaci szolgáltatások, képzések!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=foglalkoztatási támogatások a munkáltatónak, ha megváltozott munkaképességűt alkalmaz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=álláskeresők ellátása, ha legalább 3 éven belül 365 napot dolgozott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 u="sng">
                <a:solidFill>
                  <a:srgbClr val="ff0000"/>
                </a:solidFill>
                <a:uFillTx/>
                <a:latin typeface="Gill Sans MT"/>
                <a:ea typeface="DejaVu Sans"/>
              </a:rPr>
              <a:t>2</a:t>
            </a: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. </a:t>
            </a:r>
            <a:r>
              <a:rPr b="1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Megváltozott munkaképességűeknek álláskeresés</a:t>
            </a: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: </a:t>
            </a:r>
            <a:r>
              <a:rPr b="0" lang="hu-HU" sz="2600" spc="-1" strike="noStrike">
                <a:solidFill>
                  <a:srgbClr val="ff0000"/>
                </a:solidFill>
                <a:latin typeface="Gill Sans MT"/>
                <a:ea typeface="DejaVu Sans"/>
              </a:rPr>
              <a:t>Rehabilitációs hatóság </a:t>
            </a: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– megyeszékhely szerinti kormányhivatal rehabilitációs ügyintéző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8" name="CustomShape 1"/>
          <p:cNvSpPr/>
          <p:nvPr/>
        </p:nvSpPr>
        <p:spPr>
          <a:xfrm>
            <a:off x="1115640" y="-379440"/>
            <a:ext cx="7814880" cy="1502640"/>
          </a:xfrm>
          <a:prstGeom prst="rect">
            <a:avLst/>
          </a:prstGeom>
          <a:gradFill rotWithShape="0">
            <a:gsLst>
              <a:gs pos="0">
                <a:srgbClr val="ffe8cf"/>
              </a:gs>
              <a:gs pos="100000">
                <a:srgbClr val="fff6ec">
                  <a:alpha val="0"/>
                </a:srgbClr>
              </a:gs>
            </a:gsLst>
            <a:lin ang="16200000"/>
          </a:gradFill>
          <a:ln>
            <a:solidFill>
              <a:srgbClr val="feb603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0" rIns="0" tIns="0" bIns="0" anchor="ctr">
            <a:noAutofit/>
          </a:bodyPr>
          <a:p>
            <a:pPr>
              <a:lnSpc>
                <a:spcPct val="100000"/>
              </a:lnSpc>
            </a:pPr>
            <a:br/>
            <a:br/>
            <a:endParaRPr b="0" lang="hu-HU" sz="18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000000"/>
                </a:solidFill>
                <a:latin typeface="Arial"/>
                <a:ea typeface="DejaVu Sans"/>
              </a:rPr>
              <a:t>A foglalkozási rehabilitáció folyamata </a:t>
            </a:r>
            <a:br/>
            <a:br/>
            <a:endParaRPr b="0" lang="hu-HU" sz="2800" spc="-1" strike="noStrike">
              <a:latin typeface="Arial"/>
            </a:endParaRPr>
          </a:p>
        </p:txBody>
      </p:sp>
      <p:sp>
        <p:nvSpPr>
          <p:cNvPr id="859" name="CustomShape 2"/>
          <p:cNvSpPr/>
          <p:nvPr/>
        </p:nvSpPr>
        <p:spPr>
          <a:xfrm>
            <a:off x="539640" y="908640"/>
            <a:ext cx="8350560" cy="5326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 fontScale="80000"/>
          </a:bodyPr>
          <a:p>
            <a:pPr marL="457200" indent="-454680" algn="just">
              <a:lnSpc>
                <a:spcPct val="130000"/>
              </a:lnSpc>
            </a:pPr>
            <a:endParaRPr b="0" lang="hu-HU" sz="1800" spc="-1" strike="noStrike">
              <a:latin typeface="Arial"/>
            </a:endParaRPr>
          </a:p>
          <a:p>
            <a:pPr marL="457200" indent="-454680" algn="just">
              <a:lnSpc>
                <a:spcPct val="13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Sok lépés, hosszú folyamat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szakemberek együttes, összehangolt munkája!</a:t>
            </a:r>
            <a:endParaRPr b="0" lang="hu-HU" sz="2000" spc="-1" strike="noStrike">
              <a:latin typeface="Arial"/>
            </a:endParaRPr>
          </a:p>
          <a:p>
            <a:pPr marL="457200" indent="-454680" algn="just">
              <a:lnSpc>
                <a:spcPct val="13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1. Felmérés: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pszichológiai, szociális felmérés, készségek, munkatapasztalat, motiváció  = anamnézis</a:t>
            </a:r>
            <a:endParaRPr b="0" lang="hu-HU" sz="2000" spc="-1" strike="noStrike">
              <a:latin typeface="Arial"/>
            </a:endParaRPr>
          </a:p>
          <a:p>
            <a:pPr marL="457200" indent="-454680" algn="just">
              <a:lnSpc>
                <a:spcPct val="13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2. Felkészítés: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első interjú segítése, önéletrajz „munkavállalói profil”- milyen személyes képességek milyen munkakörökben hasznosíthatók?</a:t>
            </a: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Fontos tudni az orvos-szakértői vélemény eredményét, az egészségkárosodás mértékét és a korlátozó, kizáró tényezőket.</a:t>
            </a:r>
            <a:endParaRPr b="0" lang="hu-HU" sz="2000" spc="-1" strike="noStrike">
              <a:latin typeface="Arial"/>
            </a:endParaRPr>
          </a:p>
          <a:p>
            <a:pPr marL="457200" indent="-454680" algn="just">
              <a:lnSpc>
                <a:spcPct val="13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3. Állásfeltárás: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rehabilitációs hatóság, foglalkoztatási osztályok, munkaerő-piaci szolgáltatás igénybevétele, állásajánlatok böngészése, állásbörzék, munkáltatók meghívása, munkapróba.</a:t>
            </a: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3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4. Munkahelyi támogatás: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kísérés, beilleszkedés segítése, a munkahely megtartásának elérése, munkahelyi kapcsolatok erősítése, utókövetés.</a:t>
            </a:r>
            <a:endParaRPr b="0" lang="hu-HU" sz="2000" spc="-1" strike="noStrike">
              <a:latin typeface="Arial"/>
            </a:endParaRPr>
          </a:p>
          <a:p>
            <a:pPr marL="457200" indent="-454680" algn="ctr">
              <a:lnSpc>
                <a:spcPct val="130000"/>
              </a:lnSpc>
            </a:pPr>
            <a:r>
              <a:rPr b="1" lang="hu-HU" sz="2000" spc="-1" strike="noStrike" u="sng">
                <a:solidFill>
                  <a:srgbClr val="ff0000"/>
                </a:solidFill>
                <a:uFillTx/>
                <a:latin typeface="Arial"/>
                <a:ea typeface="DejaVu Sans"/>
              </a:rPr>
              <a:t>ÉLETMÓDVÁLTÁS,  A MUNKA ÉRTELMET AD AZ ÉLETNEK!</a:t>
            </a: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3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5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5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50000"/>
              </a:lnSpc>
            </a:pPr>
            <a:endParaRPr b="0" lang="hu-HU" sz="2000" spc="-1" strike="noStrike">
              <a:latin typeface="Arial"/>
            </a:endParaRPr>
          </a:p>
          <a:p>
            <a:pPr marL="457200" indent="-454680">
              <a:lnSpc>
                <a:spcPct val="150000"/>
              </a:lnSpc>
            </a:pPr>
            <a:endParaRPr b="0" lang="hu-H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" name="CustomShape 1"/>
          <p:cNvSpPr/>
          <p:nvPr/>
        </p:nvSpPr>
        <p:spPr>
          <a:xfrm>
            <a:off x="971640" y="1872000"/>
            <a:ext cx="8169840" cy="2448000"/>
          </a:xfrm>
          <a:prstGeom prst="rect">
            <a:avLst/>
          </a:prstGeom>
          <a:gradFill rotWithShape="0">
            <a:gsLst>
              <a:gs pos="0">
                <a:srgbClr val="c9cfe7"/>
              </a:gs>
              <a:gs pos="100000">
                <a:srgbClr val="e9edf7">
                  <a:alpha val="0"/>
                </a:srgbClr>
              </a:gs>
            </a:gsLst>
            <a:lin ang="16200000"/>
          </a:gradFill>
          <a:ln>
            <a:solidFill>
              <a:srgbClr val="43578b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572314"/>
                </a:solidFill>
                <a:latin typeface="Gill Sans MT"/>
                <a:ea typeface="DejaVu Sans"/>
              </a:rPr>
              <a:t>Jó gyakorlatok: Rehab Force Nonprofit Kft. akkreditált és fejlesztő foglalkoztatás     </a:t>
            </a:r>
            <a:r>
              <a:rPr b="1" lang="hu-HU" sz="2800" spc="-1" strike="noStrike">
                <a:solidFill>
                  <a:srgbClr val="572314"/>
                </a:solidFill>
                <a:latin typeface="Gill Sans MT"/>
                <a:ea typeface="DejaVu Sans"/>
                <a:hlinkClick r:id="rId1"/>
              </a:rPr>
              <a:t>http://bakemyday.hu/</a:t>
            </a:r>
            <a:r>
              <a:rPr b="1" lang="hu-HU" sz="2800" spc="-1" strike="noStrike">
                <a:solidFill>
                  <a:srgbClr val="572314"/>
                </a:solidFill>
                <a:latin typeface="Gill Sans MT"/>
                <a:ea typeface="DejaVu Sans"/>
              </a:rPr>
              <a:t>  https://rehabforce.hu/</a:t>
            </a:r>
            <a:br/>
            <a:endParaRPr b="0" lang="hu-HU" sz="2800" spc="-1" strike="noStrike">
              <a:latin typeface="Arial"/>
            </a:endParaRPr>
          </a:p>
        </p:txBody>
      </p:sp>
      <p:sp>
        <p:nvSpPr>
          <p:cNvPr id="861" name="CustomShape 2"/>
          <p:cNvSpPr/>
          <p:nvPr/>
        </p:nvSpPr>
        <p:spPr>
          <a:xfrm>
            <a:off x="1714320" y="1850040"/>
            <a:ext cx="7121520" cy="174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62" name="CustomShape 3"/>
          <p:cNvSpPr/>
          <p:nvPr/>
        </p:nvSpPr>
        <p:spPr>
          <a:xfrm>
            <a:off x="507600" y="3149280"/>
            <a:ext cx="8189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3" name="CustomShape 1"/>
          <p:cNvSpPr/>
          <p:nvPr/>
        </p:nvSpPr>
        <p:spPr>
          <a:xfrm>
            <a:off x="1435680" y="220320"/>
            <a:ext cx="7494840" cy="12477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 anchor="ctr">
            <a:norm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000000"/>
                </a:solidFill>
                <a:latin typeface="Arial"/>
                <a:ea typeface="DejaVu Sans"/>
              </a:rPr>
              <a:t>Rehab Force Nonprofit Kft.</a:t>
            </a:r>
            <a:endParaRPr b="0" lang="hu-HU" sz="3200" spc="-1" strike="noStrike">
              <a:latin typeface="Arial"/>
            </a:endParaRPr>
          </a:p>
        </p:txBody>
      </p:sp>
      <p:sp>
        <p:nvSpPr>
          <p:cNvPr id="864" name="CustomShape 2"/>
          <p:cNvSpPr/>
          <p:nvPr/>
        </p:nvSpPr>
        <p:spPr>
          <a:xfrm>
            <a:off x="683640" y="1268640"/>
            <a:ext cx="8000640" cy="5254200"/>
          </a:xfrm>
          <a:prstGeom prst="rect">
            <a:avLst/>
          </a:prstGeom>
          <a:gradFill rotWithShape="0">
            <a:gsLst>
              <a:gs pos="0">
                <a:srgbClr val="eecac1"/>
              </a:gs>
              <a:gs pos="100000">
                <a:srgbClr val="f8eae7">
                  <a:alpha val="0"/>
                </a:srgbClr>
              </a:gs>
            </a:gsLst>
            <a:lin ang="16200000"/>
          </a:gradFill>
          <a:ln w="9360">
            <a:solidFill>
              <a:srgbClr val="964100"/>
            </a:solidFill>
            <a:miter/>
          </a:ln>
          <a:effectLst>
            <a:outerShdw dir="5400000" dist="20160">
              <a:srgbClr val="000000">
                <a:alpha val="38000"/>
              </a:srgbClr>
            </a:outerShdw>
          </a:effectLst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2013-tól akkreditált foglalkoztató és 2017-től szociális szolgáltató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Védett foglalkoztató, közhasznú szervezet, 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rehabilitációs szolgálttó, 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felnőttképzési – gyakorlóhelyi engedéllyel rendelkezik, 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közérdekű önkéntes munkára bejegyzett. 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2021. júniusi létszám 220 fő: 157 megváltozott munkaképességű dolgozó, 18 egészséges, 45 fejlesztő foglalkoztatott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ff0000"/>
                </a:solidFill>
                <a:latin typeface="Arial"/>
                <a:ea typeface="DejaVu Sans"/>
              </a:rPr>
              <a:t>Több telephely, és több helyen nyílt piacon foglalkoztatás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hu-HU" sz="2000" spc="-1" strike="noStrike">
                <a:solidFill>
                  <a:srgbClr val="ff0000"/>
                </a:solidFill>
                <a:latin typeface="Arial"/>
                <a:ea typeface="DejaVu Sans"/>
              </a:rPr>
              <a:t>- </a:t>
            </a: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2 pékség- péküzem, péküzlet, kávézó, piacok – Bake My Day néven,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takarítás 16 helyen, 2 iroda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cal-center 2 helyen és távmunkában,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fejlesztő foglalkoztatás 16 helyen.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Szakemberek: rehabilitációs mentor és tanácsadó,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-szociális intézményvezető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szociális munkás közösségi gondozó,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pszichológus,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r>
              <a:rPr b="0" lang="hu-HU" sz="2000" spc="-1" strike="noStrike">
                <a:solidFill>
                  <a:srgbClr val="000000"/>
                </a:solidFill>
                <a:latin typeface="Arial"/>
                <a:ea typeface="DejaVu Sans"/>
              </a:rPr>
              <a:t>- foglalkozás egészségügyi orvos. 17 felső fokú végzettségű mmk-s.</a:t>
            </a: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20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2000" spc="-1" strike="noStrike">
              <a:latin typeface="Arial"/>
            </a:endParaRPr>
          </a:p>
        </p:txBody>
      </p:sp>
    </p:spTree>
  </p:cSld>
  <p:transition>
    <p:wipe dir="r"/>
  </p:transition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5" name="CustomShape 1"/>
          <p:cNvSpPr/>
          <p:nvPr/>
        </p:nvSpPr>
        <p:spPr>
          <a:xfrm>
            <a:off x="1187640" y="274320"/>
            <a:ext cx="7742880" cy="920880"/>
          </a:xfrm>
          <a:prstGeom prst="rect">
            <a:avLst/>
          </a:prstGeom>
          <a:gradFill rotWithShape="0">
            <a:gsLst>
              <a:gs pos="0">
                <a:srgbClr val="c9cfe7"/>
              </a:gs>
              <a:gs pos="100000">
                <a:srgbClr val="e9edf7">
                  <a:alpha val="0"/>
                </a:srgbClr>
              </a:gs>
            </a:gsLst>
            <a:lin ang="16200000"/>
          </a:gradFill>
          <a:ln>
            <a:solidFill>
              <a:srgbClr val="43578b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rmAutofit fontScale="61000"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572314"/>
                </a:solidFill>
                <a:latin typeface="Gill Sans MT"/>
                <a:ea typeface="DejaVu Sans"/>
              </a:rPr>
              <a:t>Két fajta foglalkoztatás-munkakörök</a:t>
            </a:r>
            <a:endParaRPr b="0" lang="hu-HU" sz="3200" spc="-1" strike="noStrike">
              <a:latin typeface="Arial"/>
            </a:endParaRPr>
          </a:p>
        </p:txBody>
      </p:sp>
      <p:sp>
        <p:nvSpPr>
          <p:cNvPr id="866" name="CustomShape 2"/>
          <p:cNvSpPr/>
          <p:nvPr/>
        </p:nvSpPr>
        <p:spPr>
          <a:xfrm>
            <a:off x="785880" y="1412640"/>
            <a:ext cx="3706920" cy="471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22000"/>
          </a:bodyPr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2800" spc="-1" strike="noStrike">
                <a:solidFill>
                  <a:srgbClr val="ff0000"/>
                </a:solidFill>
                <a:latin typeface="Gill Sans MT"/>
                <a:ea typeface="DejaVu Sans"/>
              </a:rPr>
              <a:t>Mmtv. szerint: védett foglalkoztatás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ff0000"/>
              </a:buClr>
              <a:buFont typeface="Wingdings" charset="2"/>
              <a:buChar char="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Pékség: pék, cukrász, szakács, konyhai kisegítő, eladó, pultos, piacos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Takarítás külső munkahely: intézményi, pipere, ipari, fertőtlenítő, ózongenerátor használata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Parkgondozás: takarító, parkgondozó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Cal-center: telefonos operátor,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Irodai adminisztrátor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havi munkaidőkeret </a:t>
            </a: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- egyenlőtlen napi munkaidő beosztás, és 4-6 óra fogl.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Díjazás: munka törvénykönyve szerinti bérezés</a:t>
            </a:r>
            <a:endParaRPr b="0" lang="hu-HU" sz="2800" spc="-1" strike="noStrike">
              <a:latin typeface="Arial"/>
            </a:endParaRPr>
          </a:p>
        </p:txBody>
      </p:sp>
      <p:sp>
        <p:nvSpPr>
          <p:cNvPr id="867" name="CustomShape 3"/>
          <p:cNvSpPr/>
          <p:nvPr/>
        </p:nvSpPr>
        <p:spPr>
          <a:xfrm>
            <a:off x="4572000" y="1412640"/>
            <a:ext cx="4111560" cy="503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17000"/>
          </a:bodyPr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3300" spc="-1" strike="noStrike">
                <a:solidFill>
                  <a:srgbClr val="ff0000"/>
                </a:solidFill>
                <a:latin typeface="Gill Sans MT"/>
                <a:ea typeface="DejaVu Sans"/>
              </a:rPr>
              <a:t>Szt. szerinti fejlesztő foglalkoztatás 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Pékség: konyhai kisegítő, leszedő, csomagoló, áruszállító, takarító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Külső munkák: takarítás, parkgondozás, piacozás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Intézményen belüli foglalkoztatás: takarító, konyhai kisegítő, kertész, karbantartó, udvaros, portás, kézbesítő, ügyintéző- kísérő, könyvtáros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Munkaidő: napi 4- 6 óra- heti 30 óra egyenlőtlen napi/heti munkaidő beosztás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Díjazás: nettó 440 Ft/óra – 720.- Ft/óra + 10 % nyugdíjjárulék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ff0000"/>
                </a:solidFill>
                <a:latin typeface="Gill Sans MT"/>
                <a:ea typeface="DejaVu Sans"/>
              </a:rPr>
              <a:t>= </a:t>
            </a:r>
            <a:r>
              <a:rPr b="1" lang="hu-HU" sz="3300" spc="-1" strike="noStrike">
                <a:solidFill>
                  <a:srgbClr val="ff0000"/>
                </a:solidFill>
                <a:latin typeface="Gill Sans MT"/>
                <a:ea typeface="DejaVu Sans"/>
              </a:rPr>
              <a:t>együtt a „két csapat”</a:t>
            </a:r>
            <a:endParaRPr b="0" lang="hu-HU" sz="3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hu-HU" sz="33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8" name="Kép 673" descr=""/>
          <p:cNvPicPr/>
          <p:nvPr/>
        </p:nvPicPr>
        <p:blipFill>
          <a:blip r:embed="rId1"/>
          <a:stretch/>
        </p:blipFill>
        <p:spPr>
          <a:xfrm>
            <a:off x="504000" y="216000"/>
            <a:ext cx="3063600" cy="2778840"/>
          </a:xfrm>
          <a:prstGeom prst="rect">
            <a:avLst/>
          </a:prstGeom>
          <a:ln>
            <a:noFill/>
          </a:ln>
        </p:spPr>
      </p:pic>
      <p:pic>
        <p:nvPicPr>
          <p:cNvPr id="869" name="Kép 674" descr=""/>
          <p:cNvPicPr/>
          <p:nvPr/>
        </p:nvPicPr>
        <p:blipFill>
          <a:blip r:embed="rId2"/>
          <a:stretch/>
        </p:blipFill>
        <p:spPr>
          <a:xfrm>
            <a:off x="3888000" y="1429200"/>
            <a:ext cx="2373840" cy="2024640"/>
          </a:xfrm>
          <a:prstGeom prst="rect">
            <a:avLst/>
          </a:prstGeom>
          <a:ln>
            <a:noFill/>
          </a:ln>
        </p:spPr>
      </p:pic>
      <p:pic>
        <p:nvPicPr>
          <p:cNvPr id="870" name="Kép 675" descr=""/>
          <p:cNvPicPr/>
          <p:nvPr/>
        </p:nvPicPr>
        <p:blipFill>
          <a:blip r:embed="rId3"/>
          <a:stretch/>
        </p:blipFill>
        <p:spPr>
          <a:xfrm>
            <a:off x="3528000" y="-144000"/>
            <a:ext cx="1941840" cy="2301840"/>
          </a:xfrm>
          <a:prstGeom prst="rect">
            <a:avLst/>
          </a:prstGeom>
          <a:ln>
            <a:noFill/>
          </a:ln>
        </p:spPr>
      </p:pic>
      <p:pic>
        <p:nvPicPr>
          <p:cNvPr id="871" name="Kép 676" descr=""/>
          <p:cNvPicPr/>
          <p:nvPr/>
        </p:nvPicPr>
        <p:blipFill>
          <a:blip r:embed="rId4"/>
          <a:stretch/>
        </p:blipFill>
        <p:spPr>
          <a:xfrm>
            <a:off x="682560" y="3096000"/>
            <a:ext cx="2555280" cy="3309840"/>
          </a:xfrm>
          <a:prstGeom prst="rect">
            <a:avLst/>
          </a:prstGeom>
          <a:ln>
            <a:noFill/>
          </a:ln>
        </p:spPr>
      </p:pic>
      <p:pic>
        <p:nvPicPr>
          <p:cNvPr id="872" name="Kép 677" descr=""/>
          <p:cNvPicPr/>
          <p:nvPr/>
        </p:nvPicPr>
        <p:blipFill>
          <a:blip r:embed="rId5"/>
          <a:stretch/>
        </p:blipFill>
        <p:spPr>
          <a:xfrm>
            <a:off x="3384000" y="3168000"/>
            <a:ext cx="2445840" cy="3237840"/>
          </a:xfrm>
          <a:prstGeom prst="rect">
            <a:avLst/>
          </a:prstGeom>
          <a:ln>
            <a:noFill/>
          </a:ln>
        </p:spPr>
      </p:pic>
      <p:pic>
        <p:nvPicPr>
          <p:cNvPr id="873" name="Kép 678" descr=""/>
          <p:cNvPicPr/>
          <p:nvPr/>
        </p:nvPicPr>
        <p:blipFill>
          <a:blip r:embed="rId6"/>
          <a:stretch/>
        </p:blipFill>
        <p:spPr>
          <a:xfrm>
            <a:off x="6552000" y="216000"/>
            <a:ext cx="2517840" cy="3308760"/>
          </a:xfrm>
          <a:prstGeom prst="rect">
            <a:avLst/>
          </a:prstGeom>
          <a:ln>
            <a:noFill/>
          </a:ln>
        </p:spPr>
      </p:pic>
      <p:pic>
        <p:nvPicPr>
          <p:cNvPr id="874" name="Kép 679" descr=""/>
          <p:cNvPicPr/>
          <p:nvPr/>
        </p:nvPicPr>
        <p:blipFill>
          <a:blip r:embed="rId7"/>
          <a:stretch/>
        </p:blipFill>
        <p:spPr>
          <a:xfrm>
            <a:off x="6192000" y="3685320"/>
            <a:ext cx="2877840" cy="25045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5" name="" descr=""/>
          <p:cNvPicPr/>
          <p:nvPr/>
        </p:nvPicPr>
        <p:blipFill>
          <a:blip r:embed="rId1"/>
          <a:stretch/>
        </p:blipFill>
        <p:spPr>
          <a:xfrm>
            <a:off x="576000" y="119880"/>
            <a:ext cx="1800000" cy="2400120"/>
          </a:xfrm>
          <a:prstGeom prst="rect">
            <a:avLst/>
          </a:prstGeom>
          <a:ln>
            <a:noFill/>
          </a:ln>
        </p:spPr>
      </p:pic>
      <p:pic>
        <p:nvPicPr>
          <p:cNvPr id="876" name="" descr=""/>
          <p:cNvPicPr/>
          <p:nvPr/>
        </p:nvPicPr>
        <p:blipFill>
          <a:blip r:embed="rId2"/>
          <a:stretch/>
        </p:blipFill>
        <p:spPr>
          <a:xfrm>
            <a:off x="4248000" y="144000"/>
            <a:ext cx="2156400" cy="2808000"/>
          </a:xfrm>
          <a:prstGeom prst="rect">
            <a:avLst/>
          </a:prstGeom>
          <a:ln>
            <a:noFill/>
          </a:ln>
        </p:spPr>
      </p:pic>
      <p:pic>
        <p:nvPicPr>
          <p:cNvPr id="877" name="" descr=""/>
          <p:cNvPicPr/>
          <p:nvPr/>
        </p:nvPicPr>
        <p:blipFill>
          <a:blip r:embed="rId3"/>
          <a:stretch/>
        </p:blipFill>
        <p:spPr>
          <a:xfrm>
            <a:off x="2232000" y="504000"/>
            <a:ext cx="1782000" cy="2376000"/>
          </a:xfrm>
          <a:prstGeom prst="rect">
            <a:avLst/>
          </a:prstGeom>
          <a:ln>
            <a:noFill/>
          </a:ln>
        </p:spPr>
      </p:pic>
      <p:pic>
        <p:nvPicPr>
          <p:cNvPr id="878" name="" descr=""/>
          <p:cNvPicPr/>
          <p:nvPr/>
        </p:nvPicPr>
        <p:blipFill>
          <a:blip r:embed="rId4"/>
          <a:stretch/>
        </p:blipFill>
        <p:spPr>
          <a:xfrm>
            <a:off x="6840000" y="360000"/>
            <a:ext cx="2269800" cy="3024000"/>
          </a:xfrm>
          <a:prstGeom prst="rect">
            <a:avLst/>
          </a:prstGeom>
          <a:ln>
            <a:noFill/>
          </a:ln>
        </p:spPr>
      </p:pic>
      <p:pic>
        <p:nvPicPr>
          <p:cNvPr id="879" name="" descr=""/>
          <p:cNvPicPr/>
          <p:nvPr/>
        </p:nvPicPr>
        <p:blipFill>
          <a:blip r:embed="rId5"/>
          <a:stretch/>
        </p:blipFill>
        <p:spPr>
          <a:xfrm>
            <a:off x="4896000" y="3096000"/>
            <a:ext cx="1972080" cy="2664000"/>
          </a:xfrm>
          <a:prstGeom prst="rect">
            <a:avLst/>
          </a:prstGeom>
          <a:ln>
            <a:noFill/>
          </a:ln>
        </p:spPr>
      </p:pic>
      <p:pic>
        <p:nvPicPr>
          <p:cNvPr id="880" name="" descr=""/>
          <p:cNvPicPr/>
          <p:nvPr/>
        </p:nvPicPr>
        <p:blipFill>
          <a:blip r:embed="rId6"/>
          <a:stretch/>
        </p:blipFill>
        <p:spPr>
          <a:xfrm>
            <a:off x="6768000" y="3816000"/>
            <a:ext cx="2052000" cy="2736000"/>
          </a:xfrm>
          <a:prstGeom prst="rect">
            <a:avLst/>
          </a:prstGeom>
          <a:ln>
            <a:noFill/>
          </a:ln>
        </p:spPr>
      </p:pic>
      <p:pic>
        <p:nvPicPr>
          <p:cNvPr id="881" name="" descr=""/>
          <p:cNvPicPr/>
          <p:nvPr/>
        </p:nvPicPr>
        <p:blipFill>
          <a:blip r:embed="rId7"/>
          <a:stretch/>
        </p:blipFill>
        <p:spPr>
          <a:xfrm>
            <a:off x="319680" y="3024000"/>
            <a:ext cx="3712320" cy="2088000"/>
          </a:xfrm>
          <a:prstGeom prst="rect">
            <a:avLst/>
          </a:prstGeom>
          <a:ln>
            <a:noFill/>
          </a:ln>
        </p:spPr>
      </p:pic>
      <p:pic>
        <p:nvPicPr>
          <p:cNvPr id="882" name="" descr=""/>
          <p:cNvPicPr/>
          <p:nvPr/>
        </p:nvPicPr>
        <p:blipFill>
          <a:blip r:embed="rId8"/>
          <a:stretch/>
        </p:blipFill>
        <p:spPr>
          <a:xfrm>
            <a:off x="876240" y="4507200"/>
            <a:ext cx="4019760" cy="226080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83" name="Kép 680" descr=""/>
          <p:cNvPicPr/>
          <p:nvPr/>
        </p:nvPicPr>
        <p:blipFill>
          <a:blip r:embed="rId1"/>
          <a:stretch/>
        </p:blipFill>
        <p:spPr>
          <a:xfrm>
            <a:off x="1242360" y="1955880"/>
            <a:ext cx="2283480" cy="1713960"/>
          </a:xfrm>
          <a:prstGeom prst="rect">
            <a:avLst/>
          </a:prstGeom>
          <a:ln>
            <a:noFill/>
          </a:ln>
        </p:spPr>
      </p:pic>
      <p:pic>
        <p:nvPicPr>
          <p:cNvPr id="884" name="Kép 681" descr=""/>
          <p:cNvPicPr/>
          <p:nvPr/>
        </p:nvPicPr>
        <p:blipFill>
          <a:blip r:embed="rId2"/>
          <a:stretch/>
        </p:blipFill>
        <p:spPr>
          <a:xfrm>
            <a:off x="3096000" y="312120"/>
            <a:ext cx="2275200" cy="1701720"/>
          </a:xfrm>
          <a:prstGeom prst="rect">
            <a:avLst/>
          </a:prstGeom>
          <a:ln>
            <a:noFill/>
          </a:ln>
        </p:spPr>
      </p:pic>
      <p:pic>
        <p:nvPicPr>
          <p:cNvPr id="885" name="Kép 682" descr=""/>
          <p:cNvPicPr/>
          <p:nvPr/>
        </p:nvPicPr>
        <p:blipFill>
          <a:blip r:embed="rId3"/>
          <a:stretch/>
        </p:blipFill>
        <p:spPr>
          <a:xfrm>
            <a:off x="1237680" y="157680"/>
            <a:ext cx="1712160" cy="1712160"/>
          </a:xfrm>
          <a:prstGeom prst="rect">
            <a:avLst/>
          </a:prstGeom>
          <a:ln>
            <a:noFill/>
          </a:ln>
        </p:spPr>
      </p:pic>
      <p:pic>
        <p:nvPicPr>
          <p:cNvPr id="886" name="Kép 683" descr=""/>
          <p:cNvPicPr/>
          <p:nvPr/>
        </p:nvPicPr>
        <p:blipFill>
          <a:blip r:embed="rId4"/>
          <a:stretch/>
        </p:blipFill>
        <p:spPr>
          <a:xfrm>
            <a:off x="5688000" y="216000"/>
            <a:ext cx="3309840" cy="2301840"/>
          </a:xfrm>
          <a:prstGeom prst="rect">
            <a:avLst/>
          </a:prstGeom>
          <a:ln>
            <a:noFill/>
          </a:ln>
        </p:spPr>
      </p:pic>
      <p:pic>
        <p:nvPicPr>
          <p:cNvPr id="887" name="Kép 684" descr=""/>
          <p:cNvPicPr/>
          <p:nvPr/>
        </p:nvPicPr>
        <p:blipFill>
          <a:blip r:embed="rId5"/>
          <a:stretch/>
        </p:blipFill>
        <p:spPr>
          <a:xfrm>
            <a:off x="1440000" y="4176000"/>
            <a:ext cx="2949840" cy="2157840"/>
          </a:xfrm>
          <a:prstGeom prst="rect">
            <a:avLst/>
          </a:prstGeom>
          <a:ln>
            <a:noFill/>
          </a:ln>
        </p:spPr>
      </p:pic>
      <p:pic>
        <p:nvPicPr>
          <p:cNvPr id="888" name="Kép 685" descr=""/>
          <p:cNvPicPr/>
          <p:nvPr/>
        </p:nvPicPr>
        <p:blipFill>
          <a:blip r:embed="rId6"/>
          <a:stretch/>
        </p:blipFill>
        <p:spPr>
          <a:xfrm>
            <a:off x="4752000" y="4248000"/>
            <a:ext cx="2949840" cy="2229840"/>
          </a:xfrm>
          <a:prstGeom prst="rect">
            <a:avLst/>
          </a:prstGeom>
          <a:ln>
            <a:noFill/>
          </a:ln>
        </p:spPr>
      </p:pic>
      <p:pic>
        <p:nvPicPr>
          <p:cNvPr id="889" name="Kép 686" descr=""/>
          <p:cNvPicPr/>
          <p:nvPr/>
        </p:nvPicPr>
        <p:blipFill>
          <a:blip r:embed="rId7"/>
          <a:stretch/>
        </p:blipFill>
        <p:spPr>
          <a:xfrm>
            <a:off x="3672000" y="2088000"/>
            <a:ext cx="2157840" cy="1941840"/>
          </a:xfrm>
          <a:prstGeom prst="rect">
            <a:avLst/>
          </a:prstGeom>
          <a:ln>
            <a:noFill/>
          </a:ln>
        </p:spPr>
      </p:pic>
      <p:pic>
        <p:nvPicPr>
          <p:cNvPr id="890" name="Kép 687" descr=""/>
          <p:cNvPicPr/>
          <p:nvPr/>
        </p:nvPicPr>
        <p:blipFill>
          <a:blip r:embed="rId8"/>
          <a:stretch/>
        </p:blipFill>
        <p:spPr>
          <a:xfrm>
            <a:off x="6192000" y="2448720"/>
            <a:ext cx="2395800" cy="179712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1" name="CustomShape 1"/>
          <p:cNvSpPr/>
          <p:nvPr/>
        </p:nvSpPr>
        <p:spPr>
          <a:xfrm>
            <a:off x="899640" y="332640"/>
            <a:ext cx="7783920" cy="1005480"/>
          </a:xfrm>
          <a:prstGeom prst="rect">
            <a:avLst/>
          </a:prstGeom>
          <a:gradFill rotWithShape="0">
            <a:gsLst>
              <a:gs pos="0">
                <a:srgbClr val="ffe8cf"/>
              </a:gs>
              <a:gs pos="100000">
                <a:srgbClr val="fff6ec">
                  <a:alpha val="0"/>
                </a:srgbClr>
              </a:gs>
            </a:gsLst>
            <a:lin ang="16200000"/>
          </a:gradFill>
          <a:ln>
            <a:solidFill>
              <a:srgbClr val="feb603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/>
        </p:style>
        <p:txBody>
          <a:bodyPr lIns="90000" rIns="90000" tIns="45000" bIns="45000" anchor="ctr">
            <a:no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572314"/>
                </a:solidFill>
                <a:latin typeface="Gill Sans MT"/>
                <a:ea typeface="DejaVu Sans"/>
              </a:rPr>
              <a:t>Miért fontos az egyén szociális rehabilitációja = a foglalkoztatás? </a:t>
            </a:r>
            <a:endParaRPr b="0" lang="hu-HU" sz="3200" spc="-1" strike="noStrike">
              <a:latin typeface="Arial"/>
            </a:endParaRPr>
          </a:p>
        </p:txBody>
      </p:sp>
      <p:sp>
        <p:nvSpPr>
          <p:cNvPr id="832" name="CustomShape 2"/>
          <p:cNvSpPr/>
          <p:nvPr/>
        </p:nvSpPr>
        <p:spPr>
          <a:xfrm>
            <a:off x="755640" y="1268640"/>
            <a:ext cx="8206560" cy="52542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87000"/>
          </a:bodyPr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18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1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Az érintett személy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= társadalomképessé tétele, hogy újra teljes értékű tagja legyen a közösségnek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= képessé váljon az önkontrollra, az önellátásra, 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= legjobb fizikai, pszichés, szociális szintre való visszaállítása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= életstratégiák kidolgozása: mentálhigiénés csoportfoglalkozással, egyéni esetkezeléssel segíteni az „életcél” kitűzésében és  elérési útjának kialakításában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600" spc="-1" strike="noStrike">
                <a:solidFill>
                  <a:srgbClr val="000000"/>
                </a:solidFill>
                <a:latin typeface="Gill Sans MT"/>
                <a:ea typeface="DejaVu Sans"/>
              </a:rPr>
              <a:t>= környezete pszichés támogatása, képes legyen feldolgozni a krízist, elfogadni a helyzetet.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1" lang="hu-HU" sz="2600" spc="-1" strike="noStrike">
                <a:solidFill>
                  <a:srgbClr val="ff0000"/>
                </a:solidFill>
                <a:latin typeface="Gill Sans MT"/>
                <a:ea typeface="DejaVu Sans"/>
              </a:rPr>
              <a:t>Társadalmi pozíció megőrzése, visszanyerése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1" lang="hu-HU" sz="2600" spc="-1" strike="noStrike">
                <a:solidFill>
                  <a:srgbClr val="ff0000"/>
                </a:solidFill>
                <a:latin typeface="Gill Sans MT"/>
                <a:ea typeface="DejaVu Sans"/>
              </a:rPr>
              <a:t>= komplex segítség</a:t>
            </a: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6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6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CustomShape 1"/>
          <p:cNvSpPr/>
          <p:nvPr/>
        </p:nvSpPr>
        <p:spPr>
          <a:xfrm>
            <a:off x="628560" y="1825560"/>
            <a:ext cx="7884360" cy="4348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0" rIns="0" tIns="0" bIns="0">
            <a:normAutofit/>
          </a:bodyPr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endParaRPr b="0" lang="hu-HU" sz="1800" spc="-1" strike="noStrike">
              <a:latin typeface="Arial"/>
            </a:endParaRPr>
          </a:p>
          <a:p>
            <a:pPr algn="ctr">
              <a:lnSpc>
                <a:spcPct val="100000"/>
              </a:lnSpc>
            </a:pPr>
            <a:r>
              <a:rPr b="1" lang="hu-HU" sz="2400" spc="-1" strike="noStrike">
                <a:solidFill>
                  <a:srgbClr val="00b050"/>
                </a:solidFill>
                <a:latin typeface="Verdana"/>
                <a:ea typeface="Verdana"/>
              </a:rPr>
              <a:t>Köszönöm a figyelmet!</a:t>
            </a:r>
            <a:endParaRPr b="0" lang="hu-H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2400" spc="-1" strike="noStrike">
              <a:latin typeface="Arial"/>
            </a:endParaRPr>
          </a:p>
          <a:p>
            <a:pPr>
              <a:lnSpc>
                <a:spcPct val="100000"/>
              </a:lnSpc>
            </a:pPr>
            <a:endParaRPr b="0" lang="hu-HU" sz="2400" spc="-1" strike="noStrike">
              <a:latin typeface="Arial"/>
            </a:endParaRPr>
          </a:p>
        </p:txBody>
      </p:sp>
      <p:pic>
        <p:nvPicPr>
          <p:cNvPr id="892" name="Kép 3" descr=""/>
          <p:cNvPicPr/>
          <p:nvPr/>
        </p:nvPicPr>
        <p:blipFill>
          <a:blip r:embed="rId1"/>
          <a:stretch/>
        </p:blipFill>
        <p:spPr>
          <a:xfrm>
            <a:off x="2411640" y="764640"/>
            <a:ext cx="4693320" cy="3589560"/>
          </a:xfrm>
          <a:prstGeom prst="rect">
            <a:avLst/>
          </a:prstGeom>
          <a:ln>
            <a:noFill/>
          </a:ln>
        </p:spPr>
      </p:pic>
      <p:sp>
        <p:nvSpPr>
          <p:cNvPr id="893" name="CustomShape 2"/>
          <p:cNvSpPr/>
          <p:nvPr/>
        </p:nvSpPr>
        <p:spPr>
          <a:xfrm>
            <a:off x="2997000" y="3244320"/>
            <a:ext cx="32288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algn="ctr">
              <a:lnSpc>
                <a:spcPct val="100000"/>
              </a:lnSpc>
            </a:pPr>
            <a:r>
              <a:rPr b="1" lang="hu-HU" sz="1800" spc="-1" strike="noStrike">
                <a:solidFill>
                  <a:srgbClr val="00b050"/>
                </a:solidFill>
                <a:latin typeface="Verdana"/>
                <a:ea typeface="Verdana"/>
              </a:rPr>
              <a:t>Köszönöm a figyelmet!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1250"/>
    </mc:Choice>
    <mc:Fallback>
      <p:transition spd="slow"/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3" name="CustomShape 1"/>
          <p:cNvSpPr/>
          <p:nvPr/>
        </p:nvSpPr>
        <p:spPr>
          <a:xfrm>
            <a:off x="971640" y="2482920"/>
            <a:ext cx="8169840" cy="1519560"/>
          </a:xfrm>
          <a:prstGeom prst="rect">
            <a:avLst/>
          </a:prstGeom>
          <a:gradFill rotWithShape="0">
            <a:gsLst>
              <a:gs pos="0">
                <a:srgbClr val="c9cfe7"/>
              </a:gs>
              <a:gs pos="100000">
                <a:srgbClr val="e9edf7">
                  <a:alpha val="0"/>
                </a:srgbClr>
              </a:gs>
            </a:gsLst>
            <a:lin ang="16200000"/>
          </a:gradFill>
          <a:ln>
            <a:solidFill>
              <a:srgbClr val="43578b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572314"/>
                </a:solidFill>
                <a:latin typeface="Gill Sans MT"/>
                <a:ea typeface="DejaVu Sans"/>
              </a:rPr>
              <a:t>Intézményen belül, kívül: Szociális törvény szerinti fejlesztő foglalkoztatás</a:t>
            </a:r>
            <a:br/>
            <a:endParaRPr b="0" lang="hu-HU" sz="2800" spc="-1" strike="noStrike">
              <a:latin typeface="Arial"/>
            </a:endParaRPr>
          </a:p>
        </p:txBody>
      </p:sp>
      <p:sp>
        <p:nvSpPr>
          <p:cNvPr id="834" name="CustomShape 2"/>
          <p:cNvSpPr/>
          <p:nvPr/>
        </p:nvSpPr>
        <p:spPr>
          <a:xfrm>
            <a:off x="1714320" y="1850040"/>
            <a:ext cx="7121520" cy="174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35" name="CustomShape 3"/>
          <p:cNvSpPr/>
          <p:nvPr/>
        </p:nvSpPr>
        <p:spPr>
          <a:xfrm>
            <a:off x="507600" y="3149280"/>
            <a:ext cx="8189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6" name="CustomShape 1"/>
          <p:cNvSpPr/>
          <p:nvPr/>
        </p:nvSpPr>
        <p:spPr>
          <a:xfrm>
            <a:off x="1115640" y="0"/>
            <a:ext cx="7814880" cy="1194120"/>
          </a:xfrm>
          <a:prstGeom prst="rect">
            <a:avLst/>
          </a:prstGeom>
          <a:gradFill rotWithShape="0">
            <a:gsLst>
              <a:gs pos="0">
                <a:srgbClr val="c9cfe7"/>
              </a:gs>
              <a:gs pos="100000">
                <a:srgbClr val="e9edf7">
                  <a:alpha val="0"/>
                </a:srgbClr>
              </a:gs>
            </a:gsLst>
            <a:lin ang="16200000"/>
          </a:gradFill>
          <a:ln>
            <a:solidFill>
              <a:srgbClr val="43578b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572314"/>
                </a:solidFill>
                <a:latin typeface="Gill Sans MT"/>
                <a:ea typeface="DejaVu Sans"/>
              </a:rPr>
              <a:t>Fejlesztő foglalkoztatás </a:t>
            </a:r>
            <a:endParaRPr b="0" lang="hu-HU" sz="3200" spc="-1" strike="noStrike">
              <a:latin typeface="Arial"/>
            </a:endParaRPr>
          </a:p>
        </p:txBody>
      </p:sp>
      <p:sp>
        <p:nvSpPr>
          <p:cNvPr id="837" name="CustomShape 2"/>
          <p:cNvSpPr/>
          <p:nvPr/>
        </p:nvSpPr>
        <p:spPr>
          <a:xfrm>
            <a:off x="1071360" y="1340640"/>
            <a:ext cx="7612200" cy="55148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1000"/>
          </a:bodyPr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2017. áprilistól fejlesztő foglalkoztatás, </a:t>
            </a:r>
            <a:r>
              <a:rPr b="1" lang="hu-HU" sz="7200" spc="-1" strike="noStrike" u="sng">
                <a:solidFill>
                  <a:srgbClr val="ff0000"/>
                </a:solidFill>
                <a:uFillTx/>
                <a:latin typeface="Gill Sans MT"/>
                <a:ea typeface="DejaVu Sans"/>
              </a:rPr>
              <a:t>önálló szociális szolgáltatás.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Pályázat - </a:t>
            </a:r>
            <a:r>
              <a:rPr b="1" lang="hu-HU" sz="7200" spc="-1" strike="noStrike">
                <a:solidFill>
                  <a:srgbClr val="ff0000"/>
                </a:solidFill>
                <a:latin typeface="Gill Sans MT"/>
                <a:ea typeface="DejaVu Sans"/>
              </a:rPr>
              <a:t>Szociális és Gyermekvédelmi Főigazgatóság, 2021-től átkerült a Nemzeti Szociálpolitikai Intézethez</a:t>
            </a:r>
            <a:r>
              <a:rPr b="0" lang="hu-HU" sz="7200" spc="-1" strike="noStrike">
                <a:solidFill>
                  <a:srgbClr val="000000"/>
                </a:solidFill>
                <a:latin typeface="Arial"/>
                <a:ea typeface="DejaVu Sans"/>
              </a:rPr>
              <a:t> - </a:t>
            </a:r>
            <a:r>
              <a:rPr b="1" lang="hu-HU" sz="7200" spc="-1" strike="noStrike">
                <a:solidFill>
                  <a:srgbClr val="ff0000"/>
                </a:solidFill>
                <a:latin typeface="Arial"/>
                <a:ea typeface="DejaVu Sans"/>
              </a:rPr>
              <a:t>MŰKENG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A célcsoportja: a rá irányadó öregségi nyugdíjkorhatár eléréséig, 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7200" spc="-1" strike="noStrike">
                <a:solidFill>
                  <a:srgbClr val="ff0000"/>
                </a:solidFill>
                <a:latin typeface="Gill Sans MT"/>
                <a:ea typeface="DejaVu Sans"/>
              </a:rPr>
              <a:t>fogyatékos személyek,  pszichiátriai betegek,  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7200" spc="-1" strike="noStrike">
                <a:solidFill>
                  <a:srgbClr val="ff0000"/>
                </a:solidFill>
                <a:latin typeface="Gill Sans MT"/>
                <a:ea typeface="DejaVu Sans"/>
              </a:rPr>
              <a:t>szenvedélybetegek,  hajléktalanok .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akik a </a:t>
            </a:r>
            <a:r>
              <a:rPr b="1" lang="hu-HU" sz="72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szociális szolgáltatásokat már igénybe veszik </a:t>
            </a: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(</a:t>
            </a:r>
            <a:r>
              <a:rPr b="1" lang="hu-HU" sz="7200" spc="-1" strike="noStrike">
                <a:solidFill>
                  <a:srgbClr val="ff0000"/>
                </a:solidFill>
                <a:latin typeface="Gill Sans MT"/>
                <a:ea typeface="DejaVu Sans"/>
              </a:rPr>
              <a:t>KENYSZI</a:t>
            </a: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): 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közösségi alapellátás, támogató szolgáltatás, </a:t>
            </a:r>
            <a:r>
              <a:rPr b="0" lang="hu-HU" sz="7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nappali ellátás,  átmeneti elhelyezést nyújtó intézményi ellátás, 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ápolást, gondozást nyújtó intézményi ellátás, rehabilitációs intézményi ellátás, 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lakóotthoni ellátás, vagy  támogatott lakhatás. 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72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A szolgáltató </a:t>
            </a:r>
            <a:r>
              <a:rPr b="0" lang="hu-HU" sz="7200" spc="-1" strike="noStrike">
                <a:solidFill>
                  <a:srgbClr val="ff0000"/>
                </a:solidFill>
                <a:latin typeface="Gill Sans MT"/>
                <a:ea typeface="DejaVu Sans"/>
              </a:rPr>
              <a:t>feladategységet kap</a:t>
            </a: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 - egy foglalkoztatott által ledolgozott egy munkaóra. </a:t>
            </a:r>
            <a:r>
              <a:rPr b="1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Egy feladategységre jutó támogatás összege:  2021-ben: 1.041.-</a:t>
            </a:r>
            <a:r>
              <a:rPr b="1" lang="hu-HU" sz="7200" spc="-1" strike="noStrike">
                <a:solidFill>
                  <a:srgbClr val="ff0000"/>
                </a:solidFill>
                <a:latin typeface="Gill Sans MT"/>
                <a:ea typeface="DejaVu Sans"/>
              </a:rPr>
              <a:t> Ft/óra. 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A </a:t>
            </a:r>
            <a:r>
              <a:rPr b="1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támogatás felhasználása: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fejlesztési foglalkoztatási díjra, bér-jellegű kifizetésekre,  személyi és dologi kiadásokra,</a:t>
            </a:r>
            <a:r>
              <a:rPr b="0" lang="hu-HU" sz="72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tárgyieszköz-beszerzésekre, beruházásra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0" lang="hu-HU" sz="7200" spc="-1" strike="noStrike">
                <a:solidFill>
                  <a:srgbClr val="000000"/>
                </a:solidFill>
                <a:latin typeface="Gill Sans MT"/>
                <a:ea typeface="DejaVu Sans"/>
              </a:rPr>
              <a:t>A fejlesztő foglalkoztatók címlistája mellékletben.</a:t>
            </a: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72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72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8" name="CustomShape 1"/>
          <p:cNvSpPr/>
          <p:nvPr/>
        </p:nvSpPr>
        <p:spPr>
          <a:xfrm>
            <a:off x="1187640" y="274320"/>
            <a:ext cx="7742880" cy="920880"/>
          </a:xfrm>
          <a:prstGeom prst="rect">
            <a:avLst/>
          </a:prstGeom>
          <a:gradFill rotWithShape="0">
            <a:gsLst>
              <a:gs pos="0">
                <a:srgbClr val="c9cfe7"/>
              </a:gs>
              <a:gs pos="100000">
                <a:srgbClr val="e9edf7">
                  <a:alpha val="0"/>
                </a:srgbClr>
              </a:gs>
            </a:gsLst>
            <a:lin ang="16200000"/>
          </a:gradFill>
          <a:ln>
            <a:solidFill>
              <a:srgbClr val="43578b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572314"/>
                </a:solidFill>
                <a:latin typeface="Gill Sans MT"/>
                <a:ea typeface="DejaVu Sans"/>
              </a:rPr>
              <a:t>Két fajta jogviszony</a:t>
            </a:r>
            <a:endParaRPr b="0" lang="hu-HU" sz="3200" spc="-1" strike="noStrike">
              <a:latin typeface="Arial"/>
            </a:endParaRPr>
          </a:p>
        </p:txBody>
      </p:sp>
      <p:sp>
        <p:nvSpPr>
          <p:cNvPr id="839" name="CustomShape 2"/>
          <p:cNvSpPr/>
          <p:nvPr/>
        </p:nvSpPr>
        <p:spPr>
          <a:xfrm>
            <a:off x="785880" y="1412640"/>
            <a:ext cx="3706920" cy="4710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9000"/>
          </a:bodyPr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2800" spc="-1" strike="noStrike">
                <a:solidFill>
                  <a:srgbClr val="ff0000"/>
                </a:solidFill>
                <a:latin typeface="Gill Sans MT"/>
                <a:ea typeface="DejaVu Sans"/>
              </a:rPr>
              <a:t>   </a:t>
            </a:r>
            <a:r>
              <a:rPr b="1" lang="hu-HU" sz="2800" spc="-1" strike="noStrike">
                <a:solidFill>
                  <a:srgbClr val="ff0000"/>
                </a:solidFill>
                <a:latin typeface="Gill Sans MT"/>
                <a:ea typeface="DejaVu Sans"/>
              </a:rPr>
              <a:t>Mt. szerinti munkaviszony 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Cél: egyén </a:t>
            </a:r>
            <a:r>
              <a:rPr b="1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felkészítése</a:t>
            </a: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 a nyílt munkaerőpiacon történő munkavégzésre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Munkaidő: 8 óra/nap 40 óra/hét, </a:t>
            </a:r>
            <a:r>
              <a:rPr b="0" lang="hu-HU" sz="28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havi munkaidőkeret </a:t>
            </a: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- egyenlőtlen napi munkaidő beosztás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Díjazás: Mt. szerint (kötelező  </a:t>
            </a:r>
            <a:r>
              <a:rPr b="1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minimálbér </a:t>
            </a: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betartása)</a:t>
            </a:r>
            <a:endParaRPr b="0" lang="hu-HU" sz="2800" spc="-1" strike="noStrike">
              <a:latin typeface="Arial"/>
            </a:endParaRPr>
          </a:p>
        </p:txBody>
      </p:sp>
      <p:sp>
        <p:nvSpPr>
          <p:cNvPr id="840" name="CustomShape 3"/>
          <p:cNvSpPr/>
          <p:nvPr/>
        </p:nvSpPr>
        <p:spPr>
          <a:xfrm>
            <a:off x="4572000" y="1412640"/>
            <a:ext cx="4111560" cy="5039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15000"/>
          </a:bodyPr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3300" spc="-1" strike="noStrike">
                <a:solidFill>
                  <a:srgbClr val="ff0000"/>
                </a:solidFill>
                <a:latin typeface="Gill Sans MT"/>
                <a:ea typeface="DejaVu Sans"/>
              </a:rPr>
              <a:t>Szt. szerinti „fejlesztési szerződés” 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Cél: egyén </a:t>
            </a:r>
            <a:r>
              <a:rPr b="1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felkészítése </a:t>
            </a: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önálló munkavégzésre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Munkaidő: napi 4-6 óra- heti 30 óra egyenlőtlen napi munkaidő beosztás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Díjazás: </a:t>
            </a:r>
            <a:r>
              <a:rPr b="1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minimál órabér 30%- ánál </a:t>
            </a: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nem lehet kevesebb,  440 Ft/óra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ff0000"/>
                </a:solidFill>
                <a:latin typeface="Gill Sans MT"/>
                <a:ea typeface="DejaVu Sans"/>
              </a:rPr>
              <a:t>Foglalkozás-egészségügyi orvos, munka-, szervezetpszichológus és intézményvezető együttes javaslata,</a:t>
            </a: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endParaRPr b="0" lang="hu-HU" sz="33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3300" spc="-1" strike="noStrike">
                <a:solidFill>
                  <a:srgbClr val="000000"/>
                </a:solidFill>
                <a:latin typeface="Gill Sans MT"/>
                <a:ea typeface="DejaVu Sans"/>
              </a:rPr>
              <a:t>az egyéni foglalkoztatási tervben foglaltak szerint akkor hozható létre, ha az </a:t>
            </a:r>
            <a:r>
              <a:rPr b="0" lang="hu-HU" sz="3300" spc="-1" strike="noStrike" u="sng">
                <a:solidFill>
                  <a:srgbClr val="ff0000"/>
                </a:solidFill>
                <a:uFillTx/>
                <a:latin typeface="Gill Sans MT"/>
                <a:ea typeface="DejaVu Sans"/>
              </a:rPr>
              <a:t>ellátott kompetenciái nem érik el az önálló munkavégzéshez szükséges szintet.</a:t>
            </a:r>
            <a:endParaRPr b="0" lang="hu-HU" sz="3300" spc="-1" strike="noStrike">
              <a:latin typeface="Arial"/>
            </a:endParaRPr>
          </a:p>
          <a:p>
            <a:pPr>
              <a:lnSpc>
                <a:spcPct val="100000"/>
              </a:lnSpc>
              <a:spcBef>
                <a:spcPts val="601"/>
              </a:spcBef>
            </a:pPr>
            <a:endParaRPr b="0" lang="hu-HU" sz="3300" spc="-1" strike="noStrike">
              <a:latin typeface="Arial"/>
            </a:endParaRPr>
          </a:p>
        </p:txBody>
      </p:sp>
      <p:sp>
        <p:nvSpPr>
          <p:cNvPr id="841" name="CustomShape 4"/>
          <p:cNvSpPr/>
          <p:nvPr/>
        </p:nvSpPr>
        <p:spPr>
          <a:xfrm>
            <a:off x="1714320" y="1850040"/>
            <a:ext cx="7121520" cy="174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CustomShape 1"/>
          <p:cNvSpPr/>
          <p:nvPr/>
        </p:nvSpPr>
        <p:spPr>
          <a:xfrm>
            <a:off x="971640" y="2232000"/>
            <a:ext cx="8169840" cy="2231280"/>
          </a:xfrm>
          <a:prstGeom prst="rect">
            <a:avLst/>
          </a:prstGeom>
          <a:gradFill rotWithShape="0">
            <a:gsLst>
              <a:gs pos="0">
                <a:srgbClr val="c9cfe7"/>
              </a:gs>
              <a:gs pos="100000">
                <a:srgbClr val="e9edf7">
                  <a:alpha val="0"/>
                </a:srgbClr>
              </a:gs>
            </a:gsLst>
            <a:lin ang="16200000"/>
          </a:gradFill>
          <a:ln>
            <a:solidFill>
              <a:srgbClr val="43578b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b">
            <a:noAutofit/>
          </a:bodyPr>
          <a:p>
            <a:pPr>
              <a:lnSpc>
                <a:spcPct val="100000"/>
              </a:lnSpc>
            </a:pPr>
            <a:r>
              <a:rPr b="1" lang="hu-HU" sz="2800" spc="-1" strike="noStrike">
                <a:solidFill>
                  <a:srgbClr val="572314"/>
                </a:solidFill>
                <a:latin typeface="Gill Sans MT"/>
                <a:ea typeface="DejaVu Sans"/>
              </a:rPr>
              <a:t>Intézményen belül, kívül: Megváltozott munkaképességűek foglalkoztatásáról szóló törvény szerint, akkreditált foglalkoztatás</a:t>
            </a:r>
            <a:br/>
            <a:endParaRPr b="0" lang="hu-HU" sz="2800" spc="-1" strike="noStrike">
              <a:latin typeface="Arial"/>
            </a:endParaRPr>
          </a:p>
        </p:txBody>
      </p:sp>
      <p:sp>
        <p:nvSpPr>
          <p:cNvPr id="843" name="CustomShape 2"/>
          <p:cNvSpPr/>
          <p:nvPr/>
        </p:nvSpPr>
        <p:spPr>
          <a:xfrm>
            <a:off x="1714320" y="1850040"/>
            <a:ext cx="7121520" cy="1749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</p:sp>
      <p:sp>
        <p:nvSpPr>
          <p:cNvPr id="844" name="CustomShape 3"/>
          <p:cNvSpPr/>
          <p:nvPr/>
        </p:nvSpPr>
        <p:spPr>
          <a:xfrm>
            <a:off x="507600" y="3149280"/>
            <a:ext cx="8189640" cy="363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>
              <a:lnSpc>
                <a:spcPct val="100000"/>
              </a:lnSpc>
            </a:pPr>
            <a:r>
              <a:rPr b="0" lang="hu-H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</a:t>
            </a:r>
            <a:endParaRPr b="0" lang="hu-HU" sz="18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5" name="CustomShape 1"/>
          <p:cNvSpPr/>
          <p:nvPr/>
        </p:nvSpPr>
        <p:spPr>
          <a:xfrm>
            <a:off x="1187640" y="277920"/>
            <a:ext cx="7495920" cy="874800"/>
          </a:xfrm>
          <a:prstGeom prst="rect">
            <a:avLst/>
          </a:prstGeom>
          <a:gradFill rotWithShape="0">
            <a:gsLst>
              <a:gs pos="0">
                <a:srgbClr val="dcf7be"/>
              </a:gs>
              <a:gs pos="100000">
                <a:srgbClr val="f1fce7">
                  <a:alpha val="0"/>
                </a:srgbClr>
              </a:gs>
            </a:gsLst>
            <a:lin ang="16200000"/>
          </a:gradFill>
          <a:ln>
            <a:solidFill>
              <a:srgbClr val="82a92e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ctr">
            <a:normAutofit fontScale="46000"/>
          </a:bodyPr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572314"/>
                </a:solidFill>
                <a:latin typeface="Gill Sans MT"/>
                <a:ea typeface="DejaVu Sans"/>
              </a:rPr>
              <a:t>A megváltozott munkaképességű személyek foglalkoztatása és költségvetési támogatása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846" name="CustomShape 2"/>
          <p:cNvSpPr/>
          <p:nvPr/>
        </p:nvSpPr>
        <p:spPr>
          <a:xfrm>
            <a:off x="971640" y="1196640"/>
            <a:ext cx="7711920" cy="49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4000"/>
          </a:bodyPr>
          <a:p>
            <a:pPr marL="365760" indent="-280080">
              <a:lnSpc>
                <a:spcPct val="90000"/>
              </a:lnSpc>
              <a:spcBef>
                <a:spcPts val="601"/>
              </a:spcBef>
            </a:pPr>
            <a:r>
              <a:rPr b="1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327/2012. (XI.16.) Korm. rendelet </a:t>
            </a: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 megváltozott munkaképességű munkavállalókat foglalkoztató munkaadók akkreditációjáról, valamint megváltozott munkaképességű munkavállalók foglalkoztatásához nyújtható költségvetési támogatásokról 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1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Akkreditációs alapvető követelmény:  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Létesítő okiratában a foglalkozási rehabilitáció megjelenik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Arial"/>
              <a:buChar char="•"/>
            </a:pPr>
            <a:r>
              <a:rPr b="1" lang="hu-HU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A megváltozott munkaképességű munkavállalók létszáma a 30 főt, vagy arányuk a statisztikai létszám 25%-ot eléri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Köztartozás-mentesség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Rendezett munkaügyi kapcsolatok, Szolgáltatói kapcsolatrendszer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Akadálymentesített környezet, a munkakörhöz megfelelő munkahely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Megfelelő szakmai, technikai háttér – </a:t>
            </a:r>
            <a:r>
              <a:rPr b="0" lang="hu-HU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rehabilitációs mentor/tanácsadó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Kellő vagy elégséges számú munkafolyamat biztosítása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Arial"/>
              <a:buChar char="•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Rehabilitációs program – egyéni rehabilitációs terv 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Akkreditációs tanúsítvány kiadása = Budapest Főváros Kormányhivatala Rehabilitációs Főosztály 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1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Akkreditált foglalkoztató költségvetési támogatásban</a:t>
            </a: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 részesülhet, évenkénti pályázat alapján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Jogosultság = </a:t>
            </a:r>
            <a:r>
              <a:rPr b="1" lang="hu-HU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Megváltozott munkaképességű személy foglalkoztatásához 2021 évben 1.533.520 Ft/fő </a:t>
            </a:r>
            <a:r>
              <a:rPr b="1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 bér- és költségtámogatás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9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7" name="CustomShape 1"/>
          <p:cNvSpPr/>
          <p:nvPr/>
        </p:nvSpPr>
        <p:spPr>
          <a:xfrm>
            <a:off x="1187640" y="277920"/>
            <a:ext cx="7495920" cy="874800"/>
          </a:xfrm>
          <a:prstGeom prst="rect">
            <a:avLst/>
          </a:prstGeom>
          <a:gradFill rotWithShape="0">
            <a:gsLst>
              <a:gs pos="0">
                <a:srgbClr val="dcf7be"/>
              </a:gs>
              <a:gs pos="100000">
                <a:srgbClr val="f1fce7">
                  <a:alpha val="0"/>
                </a:srgbClr>
              </a:gs>
            </a:gsLst>
            <a:lin ang="16200000"/>
          </a:gradFill>
          <a:ln>
            <a:solidFill>
              <a:srgbClr val="82a92e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/>
        </p:style>
        <p:txBody>
          <a:bodyPr lIns="90000" rIns="90000" tIns="45000" bIns="45000" anchor="ctr">
            <a:normAutofit fontScale="86000"/>
          </a:bodyPr>
          <a:p>
            <a:pPr>
              <a:lnSpc>
                <a:spcPct val="100000"/>
              </a:lnSpc>
            </a:pPr>
            <a:r>
              <a:rPr b="1" lang="hu-HU" sz="2400" spc="-1" strike="noStrike">
                <a:solidFill>
                  <a:srgbClr val="572314"/>
                </a:solidFill>
                <a:latin typeface="Gill Sans MT"/>
                <a:ea typeface="DejaVu Sans"/>
              </a:rPr>
              <a:t>A megváltozott munkaképességű személyek foglalkoztatása - elérhetőségek</a:t>
            </a:r>
            <a:endParaRPr b="0" lang="hu-HU" sz="2400" spc="-1" strike="noStrike">
              <a:latin typeface="Arial"/>
            </a:endParaRPr>
          </a:p>
        </p:txBody>
      </p:sp>
      <p:sp>
        <p:nvSpPr>
          <p:cNvPr id="848" name="CustomShape 2"/>
          <p:cNvSpPr/>
          <p:nvPr/>
        </p:nvSpPr>
        <p:spPr>
          <a:xfrm>
            <a:off x="971640" y="1196640"/>
            <a:ext cx="7711920" cy="49262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65760" indent="-280080">
              <a:lnSpc>
                <a:spcPct val="90000"/>
              </a:lnSpc>
              <a:spcBef>
                <a:spcPts val="601"/>
              </a:spcBef>
            </a:pPr>
            <a:endParaRPr b="0" lang="hu-HU" sz="1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1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1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1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Akkreditált munkáltatók és tevékenységeik: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90000"/>
              </a:lnSpc>
              <a:spcBef>
                <a:spcPts val="601"/>
              </a:spcBef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  <a:hlinkClick r:id="rId1"/>
              </a:rPr>
              <a:t>https://www.kormanyhivatal.hu/hu/budapest/jarasok/foglalkoztatasi-rehabilitacio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9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 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Akkreditáció = BFKH Rehabilitációs Főosztály </a:t>
            </a: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  <a:hlinkClick r:id="rId2"/>
              </a:rPr>
              <a:t>https://www.kormanyhivatal.hu/hu/budapest/szervezeti-egyseg/rehabilitacios-foosztaly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8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90000"/>
              </a:lnSpc>
              <a:spcBef>
                <a:spcPts val="601"/>
              </a:spcBef>
            </a:pPr>
            <a:endParaRPr b="0" lang="hu-H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9" name="CustomShape 1"/>
          <p:cNvSpPr/>
          <p:nvPr/>
        </p:nvSpPr>
        <p:spPr>
          <a:xfrm>
            <a:off x="1435680" y="274320"/>
            <a:ext cx="7494840" cy="848880"/>
          </a:xfrm>
          <a:prstGeom prst="rect">
            <a:avLst/>
          </a:prstGeom>
          <a:gradFill rotWithShape="0">
            <a:gsLst>
              <a:gs pos="0">
                <a:srgbClr val="c9cfe7"/>
              </a:gs>
              <a:gs pos="100000">
                <a:srgbClr val="e9edf7">
                  <a:alpha val="0"/>
                </a:srgbClr>
              </a:gs>
            </a:gsLst>
            <a:lin ang="16200000"/>
          </a:gradFill>
          <a:ln>
            <a:solidFill>
              <a:srgbClr val="43578b"/>
            </a:solidFill>
          </a:ln>
          <a:effectLst>
            <a:outerShdw blurRad="40000" dir="5400000" dist="20160" rotWithShape="0">
              <a:srgbClr val="000000">
                <a:alpha val="38000"/>
              </a:srgbClr>
            </a:outerShdw>
          </a:effectLst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/>
        </p:style>
        <p:txBody>
          <a:bodyPr lIns="90000" rIns="90000" tIns="45000" bIns="45000" anchor="ctr">
            <a:normAutofit/>
          </a:bodyPr>
          <a:p>
            <a:pPr>
              <a:lnSpc>
                <a:spcPct val="100000"/>
              </a:lnSpc>
            </a:pPr>
            <a:r>
              <a:rPr b="1" lang="hu-HU" sz="3200" spc="-1" strike="noStrike">
                <a:solidFill>
                  <a:srgbClr val="572314"/>
                </a:solidFill>
                <a:latin typeface="Gill Sans MT"/>
                <a:ea typeface="DejaVu Sans"/>
              </a:rPr>
              <a:t>Együtt is lehet………</a:t>
            </a:r>
            <a:endParaRPr b="0" lang="hu-HU" sz="3200" spc="-1" strike="noStrike">
              <a:latin typeface="Arial"/>
            </a:endParaRPr>
          </a:p>
        </p:txBody>
      </p:sp>
      <p:sp>
        <p:nvSpPr>
          <p:cNvPr id="850" name="CustomShape 2"/>
          <p:cNvSpPr/>
          <p:nvPr/>
        </p:nvSpPr>
        <p:spPr>
          <a:xfrm>
            <a:off x="1115640" y="1052640"/>
            <a:ext cx="3974400" cy="513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 fontScale="44000"/>
          </a:bodyPr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1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2800" spc="-1" strike="noStrike">
                <a:solidFill>
                  <a:srgbClr val="ff0000"/>
                </a:solidFill>
                <a:latin typeface="Gill Sans MT"/>
                <a:ea typeface="DejaVu Sans"/>
              </a:rPr>
              <a:t>Akkreditált foglalkoztatók 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megváltozott munkaképességű személyek (rokkantsági, rehabilitációs ellátás)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fogyatékossági támogatásban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vakok személyi járadékában részesülők</a:t>
            </a:r>
            <a:endParaRPr b="0" lang="hu-HU" sz="2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0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= </a:t>
            </a:r>
            <a:r>
              <a:rPr b="1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Erről </a:t>
            </a:r>
            <a:r>
              <a:rPr b="1" lang="hu-HU" sz="28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komplex minősítéssel</a:t>
            </a:r>
            <a:r>
              <a:rPr b="1" lang="hu-HU" sz="2800" spc="-1" strike="noStrike">
                <a:solidFill>
                  <a:srgbClr val="000000"/>
                </a:solidFill>
                <a:latin typeface="Gill Sans MT"/>
                <a:ea typeface="DejaVu Sans"/>
              </a:rPr>
              <a:t>, orvos-szakértői véleménnyel, határozattal rendelkeznek</a:t>
            </a:r>
            <a:endParaRPr b="0" lang="hu-HU" sz="2800" spc="-1" strike="noStrike">
              <a:latin typeface="Arial"/>
            </a:endParaRPr>
          </a:p>
        </p:txBody>
      </p:sp>
      <p:sp>
        <p:nvSpPr>
          <p:cNvPr id="851" name="CustomShape 3"/>
          <p:cNvSpPr/>
          <p:nvPr/>
        </p:nvSpPr>
        <p:spPr>
          <a:xfrm>
            <a:off x="5276160" y="1052640"/>
            <a:ext cx="3654360" cy="5131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normAutofit/>
          </a:bodyPr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endParaRPr b="0" lang="hu-HU" sz="18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2000" spc="-1" strike="noStrike">
                <a:solidFill>
                  <a:srgbClr val="ff0000"/>
                </a:solidFill>
                <a:latin typeface="Gill Sans MT"/>
                <a:ea typeface="DejaVu Sans"/>
              </a:rPr>
              <a:t>Fejlesztő foglalkoztatás </a:t>
            </a: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célcsoportja: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fogyatékossággal élők,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pszichiátriai betegek</a:t>
            </a: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,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hajléktalanok,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  <a:buClr>
                <a:srgbClr val="3891a7"/>
              </a:buClr>
              <a:buSzPct val="80000"/>
              <a:buFont typeface="Wingdings 2" charset="2"/>
              <a:buChar char=""/>
            </a:pPr>
            <a:r>
              <a:rPr b="0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szenvedélybetegek</a:t>
            </a:r>
            <a:endParaRPr b="0" lang="hu-HU" sz="2000" spc="-1" strike="noStrike">
              <a:latin typeface="Arial"/>
            </a:endParaRPr>
          </a:p>
          <a:p>
            <a:pPr marL="365760" indent="-280080">
              <a:lnSpc>
                <a:spcPct val="100000"/>
              </a:lnSpc>
              <a:spcBef>
                <a:spcPts val="601"/>
              </a:spcBef>
            </a:pPr>
            <a:r>
              <a:rPr b="1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= Akik </a:t>
            </a:r>
            <a:r>
              <a:rPr b="1" lang="hu-HU" sz="2000" spc="-1" strike="noStrike" u="sng">
                <a:solidFill>
                  <a:srgbClr val="000000"/>
                </a:solidFill>
                <a:uFillTx/>
                <a:latin typeface="Gill Sans MT"/>
                <a:ea typeface="DejaVu Sans"/>
              </a:rPr>
              <a:t>szociális szolgáltatásban</a:t>
            </a:r>
            <a:r>
              <a:rPr b="1" lang="hu-HU" sz="2000" spc="-1" strike="noStrike">
                <a:solidFill>
                  <a:srgbClr val="000000"/>
                </a:solidFill>
                <a:latin typeface="Gill Sans MT"/>
                <a:ea typeface="DejaVu Sans"/>
              </a:rPr>
              <a:t>, szociális intézményi ellátásban részesülnek</a:t>
            </a:r>
            <a:endParaRPr b="0" lang="hu-HU" sz="2000" spc="-1" strike="noStrike">
              <a:latin typeface="Arial"/>
            </a:endParaRPr>
          </a:p>
        </p:txBody>
      </p:sp>
    </p:spTree>
  </p:cSld>
  <mc:AlternateContent>
    <mc:Choice Requires="p14">
      <p:transition spd="slow" p14:dur="2000"/>
    </mc:Choice>
    <mc:Fallback>
      <p:transition spd="slow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0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1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f271c"/>
      </a:dk2>
      <a:lt2>
        <a:srgbClr val="e7dec9"/>
      </a:lt2>
      <a:accent1>
        <a:srgbClr val="3891a7"/>
      </a:accent1>
      <a:accent2>
        <a:srgbClr val="feb80a"/>
      </a:accent2>
      <a:accent3>
        <a:srgbClr val="c32d2e"/>
      </a:accent3>
      <a:accent4>
        <a:srgbClr val="84aa33"/>
      </a:accent4>
      <a:accent5>
        <a:srgbClr val="964305"/>
      </a:accent5>
      <a:accent6>
        <a:srgbClr val="475a8d"/>
      </a:accent6>
      <a:hlink>
        <a:srgbClr val="8dc765"/>
      </a:hlink>
      <a:folHlink>
        <a:srgbClr val="aa8a14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Opulent</Template>
  <TotalTime>1197</TotalTime>
  <Application>LibreOffice/6.3.2.2$Windows_X86_64 LibreOffice_project/98b30e735bda24bc04ab42594c85f7fd8be07b9c</Application>
  <Words>2893</Words>
  <Paragraphs>326</Paragraphs>
  <Company>WXPEE</Company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2017-02-27T17:53:21Z</dcterms:created>
  <dc:creator>Felhasználó</dc:creator>
  <dc:description/>
  <dc:language>hu-HU</dc:language>
  <cp:lastModifiedBy/>
  <dcterms:modified xsi:type="dcterms:W3CDTF">2021-06-21T13:54:20Z</dcterms:modified>
  <cp:revision>108</cp:revision>
  <dc:subject/>
  <dc:title>A szociális foglalkoztatás átalakítása 2017. április 1.-től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12.0000</vt:lpwstr>
  </property>
  <property fmtid="{D5CDD505-2E9C-101B-9397-08002B2CF9AE}" pid="3" name="Company">
    <vt:lpwstr>WXPEE</vt:lpwstr>
  </property>
  <property fmtid="{D5CDD505-2E9C-101B-9397-08002B2CF9AE}" pid="4" name="HiddenSlides">
    <vt:i4>0</vt:i4>
  </property>
  <property fmtid="{D5CDD505-2E9C-101B-9397-08002B2CF9AE}" pid="5" name="HyperlinksChanged">
    <vt:bool>0</vt:bool>
  </property>
  <property fmtid="{D5CDD505-2E9C-101B-9397-08002B2CF9AE}" pid="6" name="LinksUpToDate">
    <vt:bool>0</vt:bool>
  </property>
  <property fmtid="{D5CDD505-2E9C-101B-9397-08002B2CF9AE}" pid="7" name="MMClips">
    <vt:i4>0</vt:i4>
  </property>
  <property fmtid="{D5CDD505-2E9C-101B-9397-08002B2CF9AE}" pid="8" name="Notes">
    <vt:i4>1</vt:i4>
  </property>
  <property fmtid="{D5CDD505-2E9C-101B-9397-08002B2CF9AE}" pid="9" name="PresentationFormat">
    <vt:lpwstr>Diavetítés a képernyőre (4:3 oldalarány)</vt:lpwstr>
  </property>
  <property fmtid="{D5CDD505-2E9C-101B-9397-08002B2CF9AE}" pid="10" name="ScaleCrop">
    <vt:bool>0</vt:bool>
  </property>
  <property fmtid="{D5CDD505-2E9C-101B-9397-08002B2CF9AE}" pid="11" name="ShareDoc">
    <vt:bool>0</vt:bool>
  </property>
  <property fmtid="{D5CDD505-2E9C-101B-9397-08002B2CF9AE}" pid="12" name="Slides">
    <vt:i4>29</vt:i4>
  </property>
</Properties>
</file>